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1" r:id="rId4"/>
  </p:sldMasterIdLst>
  <p:notesMasterIdLst>
    <p:notesMasterId r:id="rId21"/>
  </p:notesMasterIdLst>
  <p:sldIdLst>
    <p:sldId id="1010" r:id="rId5"/>
    <p:sldId id="930" r:id="rId6"/>
    <p:sldId id="1018" r:id="rId7"/>
    <p:sldId id="4403" r:id="rId8"/>
    <p:sldId id="4410" r:id="rId9"/>
    <p:sldId id="4411" r:id="rId10"/>
    <p:sldId id="4405" r:id="rId11"/>
    <p:sldId id="4408" r:id="rId12"/>
    <p:sldId id="4406" r:id="rId13"/>
    <p:sldId id="4409" r:id="rId14"/>
    <p:sldId id="4397" r:id="rId15"/>
    <p:sldId id="922" r:id="rId16"/>
    <p:sldId id="4404" r:id="rId17"/>
    <p:sldId id="4388" r:id="rId18"/>
    <p:sldId id="4398" r:id="rId19"/>
    <p:sldId id="4412" r:id="rId20"/>
  </p:sldIdLst>
  <p:sldSz cx="12192000" cy="6858000"/>
  <p:notesSz cx="6670675" cy="9802813"/>
  <p:embeddedFontLst>
    <p:embeddedFont>
      <p:font typeface="Calibri" panose="020F0502020204030204" pitchFamily="34" charset="0"/>
      <p:regular r:id="rId22"/>
      <p:bold r:id="rId23"/>
      <p:italic r:id="rId24"/>
      <p:boldItalic r:id="rId25"/>
    </p:embeddedFont>
    <p:embeddedFont>
      <p:font typeface="Open Sans" panose="020B0606030504020204" pitchFamily="34" charset="0"/>
      <p:regular r:id="rId26"/>
      <p:bold r:id="rId27"/>
      <p:italic r:id="rId28"/>
      <p:boldItalic r:id="rId29"/>
    </p:embeddedFont>
    <p:embeddedFont>
      <p:font typeface="Open Sans Light" panose="020B0306030504020204" pitchFamily="34" charset="0"/>
      <p:regular r:id="rId30"/>
      <p:italic r:id="rId31"/>
    </p:embeddedFont>
    <p:embeddedFont>
      <p:font typeface="Work Sans" pitchFamily="2" charset="0"/>
      <p:regular r:id="rId32"/>
      <p:bold r:id="rId33"/>
      <p:italic r:id="rId34"/>
      <p:boldItalic r:id="rId35"/>
    </p:embeddedFont>
    <p:embeddedFont>
      <p:font typeface="Work Sans Regular Roman" panose="020B0604020202020204" charset="0"/>
      <p:regular r:id="rId36"/>
    </p:embeddedFont>
    <p:embeddedFont>
      <p:font typeface="Work Sans SemiBold Italic" panose="020B0604020202020204" charset="0"/>
      <p:bold r:id="rId37"/>
      <p:italic r:id="rId38"/>
      <p:boldItalic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 Musoke" initials="SM" lastIdx="1" clrIdx="0">
    <p:extLst>
      <p:ext uri="{19B8F6BF-5375-455C-9EA6-DF929625EA0E}">
        <p15:presenceInfo xmlns:p15="http://schemas.microsoft.com/office/powerpoint/2012/main" userId="83a618d2dc2a2b8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FD6"/>
    <a:srgbClr val="006A7E"/>
    <a:srgbClr val="5AABB4"/>
    <a:srgbClr val="D8AD24"/>
    <a:srgbClr val="901D41"/>
    <a:srgbClr val="00616C"/>
    <a:srgbClr val="003A40"/>
    <a:srgbClr val="FFFFFF"/>
    <a:srgbClr val="E8A0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059065-D9E4-45BD-AD48-FA1F629B78B0}" v="1717" dt="2022-09-21T17:27:11.5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65" autoAdjust="0"/>
    <p:restoredTop sz="95118" autoAdjust="0"/>
  </p:normalViewPr>
  <p:slideViewPr>
    <p:cSldViewPr snapToGrid="0">
      <p:cViewPr varScale="1">
        <p:scale>
          <a:sx n="67" d="100"/>
          <a:sy n="67" d="100"/>
        </p:scale>
        <p:origin x="66" y="180"/>
      </p:cViewPr>
      <p:guideLst/>
    </p:cSldViewPr>
  </p:slideViewPr>
  <p:notesTextViewPr>
    <p:cViewPr>
      <p:scale>
        <a:sx n="3" d="2"/>
        <a:sy n="3" d="2"/>
      </p:scale>
      <p:origin x="0" y="0"/>
    </p:cViewPr>
  </p:notesTextViewPr>
  <p:sorterViewPr>
    <p:cViewPr>
      <p:scale>
        <a:sx n="100" d="100"/>
        <a:sy n="100" d="100"/>
      </p:scale>
      <p:origin x="0" y="-52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Musoke" userId="a5948115-a7c1-4629-9e4f-d2a533140cd7" providerId="ADAL" clId="{83059065-D9E4-45BD-AD48-FA1F629B78B0}"/>
    <pc:docChg chg="custSel addSld delSld modSld sldOrd modShowInfo">
      <pc:chgData name="Samantha Musoke" userId="a5948115-a7c1-4629-9e4f-d2a533140cd7" providerId="ADAL" clId="{83059065-D9E4-45BD-AD48-FA1F629B78B0}" dt="2022-09-21T17:27:11.529" v="3630"/>
      <pc:docMkLst>
        <pc:docMk/>
      </pc:docMkLst>
      <pc:sldChg chg="del">
        <pc:chgData name="Samantha Musoke" userId="a5948115-a7c1-4629-9e4f-d2a533140cd7" providerId="ADAL" clId="{83059065-D9E4-45BD-AD48-FA1F629B78B0}" dt="2022-09-20T03:26:43.279" v="611" actId="47"/>
        <pc:sldMkLst>
          <pc:docMk/>
          <pc:sldMk cId="608456487" sldId="921"/>
        </pc:sldMkLst>
      </pc:sldChg>
      <pc:sldChg chg="modSp mod">
        <pc:chgData name="Samantha Musoke" userId="a5948115-a7c1-4629-9e4f-d2a533140cd7" providerId="ADAL" clId="{83059065-D9E4-45BD-AD48-FA1F629B78B0}" dt="2022-09-20T03:23:00.114" v="409" actId="20577"/>
        <pc:sldMkLst>
          <pc:docMk/>
          <pc:sldMk cId="2952034805" sldId="922"/>
        </pc:sldMkLst>
        <pc:spChg chg="mod">
          <ac:chgData name="Samantha Musoke" userId="a5948115-a7c1-4629-9e4f-d2a533140cd7" providerId="ADAL" clId="{83059065-D9E4-45BD-AD48-FA1F629B78B0}" dt="2022-09-20T03:23:00.114" v="409" actId="20577"/>
          <ac:spMkLst>
            <pc:docMk/>
            <pc:sldMk cId="2952034805" sldId="922"/>
            <ac:spMk id="9" creationId="{E44409EF-A194-442A-9BEB-8DE471CDCF81}"/>
          </ac:spMkLst>
        </pc:spChg>
      </pc:sldChg>
      <pc:sldChg chg="del">
        <pc:chgData name="Samantha Musoke" userId="a5948115-a7c1-4629-9e4f-d2a533140cd7" providerId="ADAL" clId="{83059065-D9E4-45BD-AD48-FA1F629B78B0}" dt="2022-09-20T03:26:54.820" v="612" actId="47"/>
        <pc:sldMkLst>
          <pc:docMk/>
          <pc:sldMk cId="1068208756" sldId="923"/>
        </pc:sldMkLst>
      </pc:sldChg>
      <pc:sldChg chg="del">
        <pc:chgData name="Samantha Musoke" userId="a5948115-a7c1-4629-9e4f-d2a533140cd7" providerId="ADAL" clId="{83059065-D9E4-45BD-AD48-FA1F629B78B0}" dt="2022-09-20T03:33:13.580" v="972" actId="47"/>
        <pc:sldMkLst>
          <pc:docMk/>
          <pc:sldMk cId="1838219599" sldId="950"/>
        </pc:sldMkLst>
      </pc:sldChg>
      <pc:sldChg chg="addSp delSp modSp mod">
        <pc:chgData name="Samantha Musoke" userId="a5948115-a7c1-4629-9e4f-d2a533140cd7" providerId="ADAL" clId="{83059065-D9E4-45BD-AD48-FA1F629B78B0}" dt="2022-09-20T08:30:48.131" v="2785" actId="20577"/>
        <pc:sldMkLst>
          <pc:docMk/>
          <pc:sldMk cId="931683882" sldId="1010"/>
        </pc:sldMkLst>
        <pc:spChg chg="mod">
          <ac:chgData name="Samantha Musoke" userId="a5948115-a7c1-4629-9e4f-d2a533140cd7" providerId="ADAL" clId="{83059065-D9E4-45BD-AD48-FA1F629B78B0}" dt="2022-09-20T03:12:18.447" v="9" actId="20577"/>
          <ac:spMkLst>
            <pc:docMk/>
            <pc:sldMk cId="931683882" sldId="1010"/>
            <ac:spMk id="2" creationId="{5CBABB94-E943-4D64-9348-0503EE5B3A27}"/>
          </ac:spMkLst>
        </pc:spChg>
        <pc:spChg chg="add mod">
          <ac:chgData name="Samantha Musoke" userId="a5948115-a7c1-4629-9e4f-d2a533140cd7" providerId="ADAL" clId="{83059065-D9E4-45BD-AD48-FA1F629B78B0}" dt="2022-09-20T03:49:52.781" v="1663" actId="1037"/>
          <ac:spMkLst>
            <pc:docMk/>
            <pc:sldMk cId="931683882" sldId="1010"/>
            <ac:spMk id="7" creationId="{002DE484-9128-4359-94FF-08A44E5F9C3D}"/>
          </ac:spMkLst>
        </pc:spChg>
        <pc:spChg chg="del mod">
          <ac:chgData name="Samantha Musoke" userId="a5948115-a7c1-4629-9e4f-d2a533140cd7" providerId="ADAL" clId="{83059065-D9E4-45BD-AD48-FA1F629B78B0}" dt="2022-09-20T03:49:41.531" v="1656" actId="478"/>
          <ac:spMkLst>
            <pc:docMk/>
            <pc:sldMk cId="931683882" sldId="1010"/>
            <ac:spMk id="8" creationId="{F29ADA1D-C864-4879-9C27-C0E7B71CCD4A}"/>
          </ac:spMkLst>
        </pc:spChg>
        <pc:spChg chg="del">
          <ac:chgData name="Samantha Musoke" userId="a5948115-a7c1-4629-9e4f-d2a533140cd7" providerId="ADAL" clId="{83059065-D9E4-45BD-AD48-FA1F629B78B0}" dt="2022-09-20T03:49:43.956" v="1657" actId="478"/>
          <ac:spMkLst>
            <pc:docMk/>
            <pc:sldMk cId="931683882" sldId="1010"/>
            <ac:spMk id="9" creationId="{4410BAB8-3307-4720-ACE5-77D6F22C089C}"/>
          </ac:spMkLst>
        </pc:spChg>
        <pc:spChg chg="del">
          <ac:chgData name="Samantha Musoke" userId="a5948115-a7c1-4629-9e4f-d2a533140cd7" providerId="ADAL" clId="{83059065-D9E4-45BD-AD48-FA1F629B78B0}" dt="2022-09-20T03:49:45.484" v="1658" actId="478"/>
          <ac:spMkLst>
            <pc:docMk/>
            <pc:sldMk cId="931683882" sldId="1010"/>
            <ac:spMk id="10" creationId="{656A5564-1743-463B-ACE4-733694F7F5A4}"/>
          </ac:spMkLst>
        </pc:spChg>
        <pc:spChg chg="add mod">
          <ac:chgData name="Samantha Musoke" userId="a5948115-a7c1-4629-9e4f-d2a533140cd7" providerId="ADAL" clId="{83059065-D9E4-45BD-AD48-FA1F629B78B0}" dt="2022-09-20T03:49:57.451" v="1670" actId="1035"/>
          <ac:spMkLst>
            <pc:docMk/>
            <pc:sldMk cId="931683882" sldId="1010"/>
            <ac:spMk id="11" creationId="{0C3DB59A-4F9A-4543-8804-281AEF0E2480}"/>
          </ac:spMkLst>
        </pc:spChg>
        <pc:spChg chg="add mod">
          <ac:chgData name="Samantha Musoke" userId="a5948115-a7c1-4629-9e4f-d2a533140cd7" providerId="ADAL" clId="{83059065-D9E4-45BD-AD48-FA1F629B78B0}" dt="2022-09-20T03:50:03.753" v="1677" actId="1038"/>
          <ac:spMkLst>
            <pc:docMk/>
            <pc:sldMk cId="931683882" sldId="1010"/>
            <ac:spMk id="12" creationId="{93F60C42-142C-46AD-A91A-6A8933C3E33B}"/>
          </ac:spMkLst>
        </pc:spChg>
        <pc:graphicFrameChg chg="mod">
          <ac:chgData name="Samantha Musoke" userId="a5948115-a7c1-4629-9e4f-d2a533140cd7" providerId="ADAL" clId="{83059065-D9E4-45BD-AD48-FA1F629B78B0}" dt="2022-09-20T08:30:48.131" v="2785" actId="20577"/>
          <ac:graphicFrameMkLst>
            <pc:docMk/>
            <pc:sldMk cId="931683882" sldId="1010"/>
            <ac:graphicFrameMk id="4" creationId="{2B1707F4-3D3E-4866-979D-8818B1C2B8AB}"/>
          </ac:graphicFrameMkLst>
        </pc:graphicFrameChg>
      </pc:sldChg>
      <pc:sldChg chg="modSp mod ord modAnim">
        <pc:chgData name="Samantha Musoke" userId="a5948115-a7c1-4629-9e4f-d2a533140cd7" providerId="ADAL" clId="{83059065-D9E4-45BD-AD48-FA1F629B78B0}" dt="2022-09-21T17:26:41.942" v="3623"/>
        <pc:sldMkLst>
          <pc:docMk/>
          <pc:sldMk cId="1175368562" sldId="1018"/>
        </pc:sldMkLst>
        <pc:spChg chg="mod">
          <ac:chgData name="Samantha Musoke" userId="a5948115-a7c1-4629-9e4f-d2a533140cd7" providerId="ADAL" clId="{83059065-D9E4-45BD-AD48-FA1F629B78B0}" dt="2022-09-20T03:52:12.096" v="1905" actId="20577"/>
          <ac:spMkLst>
            <pc:docMk/>
            <pc:sldMk cId="1175368562" sldId="1018"/>
            <ac:spMk id="3" creationId="{37EBA78B-1C7F-48D6-BE16-9A28182F52B8}"/>
          </ac:spMkLst>
        </pc:spChg>
      </pc:sldChg>
      <pc:sldChg chg="modSp mod">
        <pc:chgData name="Samantha Musoke" userId="a5948115-a7c1-4629-9e4f-d2a533140cd7" providerId="ADAL" clId="{83059065-D9E4-45BD-AD48-FA1F629B78B0}" dt="2022-09-20T03:27:55.084" v="630" actId="20577"/>
        <pc:sldMkLst>
          <pc:docMk/>
          <pc:sldMk cId="3402842239" sldId="4388"/>
        </pc:sldMkLst>
        <pc:spChg chg="mod">
          <ac:chgData name="Samantha Musoke" userId="a5948115-a7c1-4629-9e4f-d2a533140cd7" providerId="ADAL" clId="{83059065-D9E4-45BD-AD48-FA1F629B78B0}" dt="2022-09-20T03:27:55.084" v="630" actId="20577"/>
          <ac:spMkLst>
            <pc:docMk/>
            <pc:sldMk cId="3402842239" sldId="4388"/>
            <ac:spMk id="2" creationId="{4BBE672B-1D15-49BF-BEF6-CA46B4834626}"/>
          </ac:spMkLst>
        </pc:spChg>
        <pc:graphicFrameChg chg="mod">
          <ac:chgData name="Samantha Musoke" userId="a5948115-a7c1-4629-9e4f-d2a533140cd7" providerId="ADAL" clId="{83059065-D9E4-45BD-AD48-FA1F629B78B0}" dt="2022-09-20T03:27:46.495" v="622" actId="20577"/>
          <ac:graphicFrameMkLst>
            <pc:docMk/>
            <pc:sldMk cId="3402842239" sldId="4388"/>
            <ac:graphicFrameMk id="7" creationId="{99A0EC8D-2930-4259-8035-D74FD4B208BE}"/>
          </ac:graphicFrameMkLst>
        </pc:graphicFrameChg>
      </pc:sldChg>
      <pc:sldChg chg="del">
        <pc:chgData name="Samantha Musoke" userId="a5948115-a7c1-4629-9e4f-d2a533140cd7" providerId="ADAL" clId="{83059065-D9E4-45BD-AD48-FA1F629B78B0}" dt="2022-09-20T03:27:57.526" v="631" actId="47"/>
        <pc:sldMkLst>
          <pc:docMk/>
          <pc:sldMk cId="1643187469" sldId="4392"/>
        </pc:sldMkLst>
      </pc:sldChg>
      <pc:sldChg chg="del">
        <pc:chgData name="Samantha Musoke" userId="a5948115-a7c1-4629-9e4f-d2a533140cd7" providerId="ADAL" clId="{83059065-D9E4-45BD-AD48-FA1F629B78B0}" dt="2022-09-20T03:25:41.055" v="550" actId="47"/>
        <pc:sldMkLst>
          <pc:docMk/>
          <pc:sldMk cId="1400804760" sldId="4394"/>
        </pc:sldMkLst>
      </pc:sldChg>
      <pc:sldChg chg="del">
        <pc:chgData name="Samantha Musoke" userId="a5948115-a7c1-4629-9e4f-d2a533140cd7" providerId="ADAL" clId="{83059065-D9E4-45BD-AD48-FA1F629B78B0}" dt="2022-09-20T03:16:47.022" v="221" actId="47"/>
        <pc:sldMkLst>
          <pc:docMk/>
          <pc:sldMk cId="1854732636" sldId="4395"/>
        </pc:sldMkLst>
      </pc:sldChg>
      <pc:sldChg chg="modSp add del mod">
        <pc:chgData name="Samantha Musoke" userId="a5948115-a7c1-4629-9e4f-d2a533140cd7" providerId="ADAL" clId="{83059065-D9E4-45BD-AD48-FA1F629B78B0}" dt="2022-09-20T06:12:33.487" v="2376" actId="47"/>
        <pc:sldMkLst>
          <pc:docMk/>
          <pc:sldMk cId="1231937797" sldId="4396"/>
        </pc:sldMkLst>
        <pc:spChg chg="mod">
          <ac:chgData name="Samantha Musoke" userId="a5948115-a7c1-4629-9e4f-d2a533140cd7" providerId="ADAL" clId="{83059065-D9E4-45BD-AD48-FA1F629B78B0}" dt="2022-09-20T03:32:53.941" v="970" actId="404"/>
          <ac:spMkLst>
            <pc:docMk/>
            <pc:sldMk cId="1231937797" sldId="4396"/>
            <ac:spMk id="8" creationId="{305D431F-062C-4C71-BA36-6780044281C9}"/>
          </ac:spMkLst>
        </pc:spChg>
      </pc:sldChg>
      <pc:sldChg chg="del">
        <pc:chgData name="Samantha Musoke" userId="a5948115-a7c1-4629-9e4f-d2a533140cd7" providerId="ADAL" clId="{83059065-D9E4-45BD-AD48-FA1F629B78B0}" dt="2022-09-20T03:16:44.211" v="220" actId="47"/>
        <pc:sldMkLst>
          <pc:docMk/>
          <pc:sldMk cId="3452518146" sldId="4396"/>
        </pc:sldMkLst>
      </pc:sldChg>
      <pc:sldChg chg="modSp mod modAnim">
        <pc:chgData name="Samantha Musoke" userId="a5948115-a7c1-4629-9e4f-d2a533140cd7" providerId="ADAL" clId="{83059065-D9E4-45BD-AD48-FA1F629B78B0}" dt="2022-09-21T17:27:11.529" v="3630"/>
        <pc:sldMkLst>
          <pc:docMk/>
          <pc:sldMk cId="3708983168" sldId="4397"/>
        </pc:sldMkLst>
        <pc:spChg chg="mod">
          <ac:chgData name="Samantha Musoke" userId="a5948115-a7c1-4629-9e4f-d2a533140cd7" providerId="ADAL" clId="{83059065-D9E4-45BD-AD48-FA1F629B78B0}" dt="2022-09-20T03:55:24.150" v="2162" actId="20577"/>
          <ac:spMkLst>
            <pc:docMk/>
            <pc:sldMk cId="3708983168" sldId="4397"/>
            <ac:spMk id="3" creationId="{37EBA78B-1C7F-48D6-BE16-9A28182F52B8}"/>
          </ac:spMkLst>
        </pc:spChg>
      </pc:sldChg>
      <pc:sldChg chg="modSp add mod ord">
        <pc:chgData name="Samantha Musoke" userId="a5948115-a7c1-4629-9e4f-d2a533140cd7" providerId="ADAL" clId="{83059065-D9E4-45BD-AD48-FA1F629B78B0}" dt="2022-09-20T10:21:25.417" v="3385" actId="20577"/>
        <pc:sldMkLst>
          <pc:docMk/>
          <pc:sldMk cId="4219849527" sldId="4398"/>
        </pc:sldMkLst>
        <pc:spChg chg="mod">
          <ac:chgData name="Samantha Musoke" userId="a5948115-a7c1-4629-9e4f-d2a533140cd7" providerId="ADAL" clId="{83059065-D9E4-45BD-AD48-FA1F629B78B0}" dt="2022-09-20T03:26:02.498" v="555" actId="1076"/>
          <ac:spMkLst>
            <pc:docMk/>
            <pc:sldMk cId="4219849527" sldId="4398"/>
            <ac:spMk id="8" creationId="{AED38977-E7A6-467B-8DB4-3AE21D28BD2B}"/>
          </ac:spMkLst>
        </pc:spChg>
        <pc:spChg chg="mod">
          <ac:chgData name="Samantha Musoke" userId="a5948115-a7c1-4629-9e4f-d2a533140cd7" providerId="ADAL" clId="{83059065-D9E4-45BD-AD48-FA1F629B78B0}" dt="2022-09-20T10:21:25.417" v="3385" actId="20577"/>
          <ac:spMkLst>
            <pc:docMk/>
            <pc:sldMk cId="4219849527" sldId="4398"/>
            <ac:spMk id="9" creationId="{E44409EF-A194-442A-9BEB-8DE471CDCF81}"/>
          </ac:spMkLst>
        </pc:spChg>
      </pc:sldChg>
      <pc:sldChg chg="modSp add del mod">
        <pc:chgData name="Samantha Musoke" userId="a5948115-a7c1-4629-9e4f-d2a533140cd7" providerId="ADAL" clId="{83059065-D9E4-45BD-AD48-FA1F629B78B0}" dt="2022-09-20T08:30:12.624" v="2780" actId="47"/>
        <pc:sldMkLst>
          <pc:docMk/>
          <pc:sldMk cId="1459970450" sldId="4399"/>
        </pc:sldMkLst>
        <pc:spChg chg="mod">
          <ac:chgData name="Samantha Musoke" userId="a5948115-a7c1-4629-9e4f-d2a533140cd7" providerId="ADAL" clId="{83059065-D9E4-45BD-AD48-FA1F629B78B0}" dt="2022-09-20T07:50:51.800" v="2484" actId="20577"/>
          <ac:spMkLst>
            <pc:docMk/>
            <pc:sldMk cId="1459970450" sldId="4399"/>
            <ac:spMk id="2" creationId="{4BBE672B-1D15-49BF-BEF6-CA46B4834626}"/>
          </ac:spMkLst>
        </pc:spChg>
        <pc:graphicFrameChg chg="mod">
          <ac:chgData name="Samantha Musoke" userId="a5948115-a7c1-4629-9e4f-d2a533140cd7" providerId="ADAL" clId="{83059065-D9E4-45BD-AD48-FA1F629B78B0}" dt="2022-09-20T03:32:26.996" v="926" actId="20577"/>
          <ac:graphicFrameMkLst>
            <pc:docMk/>
            <pc:sldMk cId="1459970450" sldId="4399"/>
            <ac:graphicFrameMk id="7" creationId="{99A0EC8D-2930-4259-8035-D74FD4B208BE}"/>
          </ac:graphicFrameMkLst>
        </pc:graphicFrameChg>
      </pc:sldChg>
      <pc:sldChg chg="add ord modAnim">
        <pc:chgData name="Samantha Musoke" userId="a5948115-a7c1-4629-9e4f-d2a533140cd7" providerId="ADAL" clId="{83059065-D9E4-45BD-AD48-FA1F629B78B0}" dt="2022-09-21T17:26:47.628" v="3624"/>
        <pc:sldMkLst>
          <pc:docMk/>
          <pc:sldMk cId="98301201" sldId="4403"/>
        </pc:sldMkLst>
      </pc:sldChg>
      <pc:sldChg chg="delSp modSp add mod">
        <pc:chgData name="Samantha Musoke" userId="a5948115-a7c1-4629-9e4f-d2a533140cd7" providerId="ADAL" clId="{83059065-D9E4-45BD-AD48-FA1F629B78B0}" dt="2022-09-20T10:04:10.425" v="2853" actId="20577"/>
        <pc:sldMkLst>
          <pc:docMk/>
          <pc:sldMk cId="3374914610" sldId="4404"/>
        </pc:sldMkLst>
        <pc:spChg chg="mod">
          <ac:chgData name="Samantha Musoke" userId="a5948115-a7c1-4629-9e4f-d2a533140cd7" providerId="ADAL" clId="{83059065-D9E4-45BD-AD48-FA1F629B78B0}" dt="2022-09-20T03:37:45.943" v="1177" actId="20577"/>
          <ac:spMkLst>
            <pc:docMk/>
            <pc:sldMk cId="3374914610" sldId="4404"/>
            <ac:spMk id="8" creationId="{AED38977-E7A6-467B-8DB4-3AE21D28BD2B}"/>
          </ac:spMkLst>
        </pc:spChg>
        <pc:spChg chg="mod">
          <ac:chgData name="Samantha Musoke" userId="a5948115-a7c1-4629-9e4f-d2a533140cd7" providerId="ADAL" clId="{83059065-D9E4-45BD-AD48-FA1F629B78B0}" dt="2022-09-20T10:04:10.425" v="2853" actId="20577"/>
          <ac:spMkLst>
            <pc:docMk/>
            <pc:sldMk cId="3374914610" sldId="4404"/>
            <ac:spMk id="9" creationId="{E44409EF-A194-442A-9BEB-8DE471CDCF81}"/>
          </ac:spMkLst>
        </pc:spChg>
        <pc:spChg chg="del mod">
          <ac:chgData name="Samantha Musoke" userId="a5948115-a7c1-4629-9e4f-d2a533140cd7" providerId="ADAL" clId="{83059065-D9E4-45BD-AD48-FA1F629B78B0}" dt="2022-09-20T03:37:39.396" v="1161" actId="478"/>
          <ac:spMkLst>
            <pc:docMk/>
            <pc:sldMk cId="3374914610" sldId="4404"/>
            <ac:spMk id="11" creationId="{3F49D527-30E6-4FC2-9AD3-51944523065B}"/>
          </ac:spMkLst>
        </pc:spChg>
      </pc:sldChg>
      <pc:sldChg chg="modSp add mod ord modAnim">
        <pc:chgData name="Samantha Musoke" userId="a5948115-a7c1-4629-9e4f-d2a533140cd7" providerId="ADAL" clId="{83059065-D9E4-45BD-AD48-FA1F629B78B0}" dt="2022-09-21T17:26:56.784" v="3626"/>
        <pc:sldMkLst>
          <pc:docMk/>
          <pc:sldMk cId="2689802657" sldId="4405"/>
        </pc:sldMkLst>
        <pc:spChg chg="mod">
          <ac:chgData name="Samantha Musoke" userId="a5948115-a7c1-4629-9e4f-d2a533140cd7" providerId="ADAL" clId="{83059065-D9E4-45BD-AD48-FA1F629B78B0}" dt="2022-09-20T03:53:12.622" v="1944" actId="20577"/>
          <ac:spMkLst>
            <pc:docMk/>
            <pc:sldMk cId="2689802657" sldId="4405"/>
            <ac:spMk id="2" creationId="{4BBE672B-1D15-49BF-BEF6-CA46B4834626}"/>
          </ac:spMkLst>
        </pc:spChg>
        <pc:spChg chg="mod">
          <ac:chgData name="Samantha Musoke" userId="a5948115-a7c1-4629-9e4f-d2a533140cd7" providerId="ADAL" clId="{83059065-D9E4-45BD-AD48-FA1F629B78B0}" dt="2022-09-20T08:28:29.945" v="2774" actId="207"/>
          <ac:spMkLst>
            <pc:docMk/>
            <pc:sldMk cId="2689802657" sldId="4405"/>
            <ac:spMk id="3" creationId="{37EBA78B-1C7F-48D6-BE16-9A28182F52B8}"/>
          </ac:spMkLst>
        </pc:spChg>
      </pc:sldChg>
      <pc:sldChg chg="modSp add mod ord modAnim">
        <pc:chgData name="Samantha Musoke" userId="a5948115-a7c1-4629-9e4f-d2a533140cd7" providerId="ADAL" clId="{83059065-D9E4-45BD-AD48-FA1F629B78B0}" dt="2022-09-21T17:27:03.849" v="3628"/>
        <pc:sldMkLst>
          <pc:docMk/>
          <pc:sldMk cId="1608087574" sldId="4406"/>
        </pc:sldMkLst>
        <pc:spChg chg="mod">
          <ac:chgData name="Samantha Musoke" userId="a5948115-a7c1-4629-9e4f-d2a533140cd7" providerId="ADAL" clId="{83059065-D9E4-45BD-AD48-FA1F629B78B0}" dt="2022-09-20T03:59:28.460" v="2340" actId="20577"/>
          <ac:spMkLst>
            <pc:docMk/>
            <pc:sldMk cId="1608087574" sldId="4406"/>
            <ac:spMk id="2" creationId="{4BBE672B-1D15-49BF-BEF6-CA46B4834626}"/>
          </ac:spMkLst>
        </pc:spChg>
        <pc:spChg chg="mod">
          <ac:chgData name="Samantha Musoke" userId="a5948115-a7c1-4629-9e4f-d2a533140cd7" providerId="ADAL" clId="{83059065-D9E4-45BD-AD48-FA1F629B78B0}" dt="2022-09-20T08:28:56.441" v="2776" actId="207"/>
          <ac:spMkLst>
            <pc:docMk/>
            <pc:sldMk cId="1608087574" sldId="4406"/>
            <ac:spMk id="3" creationId="{37EBA78B-1C7F-48D6-BE16-9A28182F52B8}"/>
          </ac:spMkLst>
        </pc:spChg>
      </pc:sldChg>
      <pc:sldChg chg="add del">
        <pc:chgData name="Samantha Musoke" userId="a5948115-a7c1-4629-9e4f-d2a533140cd7" providerId="ADAL" clId="{83059065-D9E4-45BD-AD48-FA1F629B78B0}" dt="2022-09-20T08:30:10.086" v="2779" actId="47"/>
        <pc:sldMkLst>
          <pc:docMk/>
          <pc:sldMk cId="2610066470" sldId="4407"/>
        </pc:sldMkLst>
      </pc:sldChg>
      <pc:sldChg chg="modSp add mod ord modAnim">
        <pc:chgData name="Samantha Musoke" userId="a5948115-a7c1-4629-9e4f-d2a533140cd7" providerId="ADAL" clId="{83059065-D9E4-45BD-AD48-FA1F629B78B0}" dt="2022-09-21T17:27:00.482" v="3627"/>
        <pc:sldMkLst>
          <pc:docMk/>
          <pc:sldMk cId="565641401" sldId="4408"/>
        </pc:sldMkLst>
        <pc:spChg chg="mod">
          <ac:chgData name="Samantha Musoke" userId="a5948115-a7c1-4629-9e4f-d2a533140cd7" providerId="ADAL" clId="{83059065-D9E4-45BD-AD48-FA1F629B78B0}" dt="2022-09-20T07:51:08.291" v="2491" actId="20577"/>
          <ac:spMkLst>
            <pc:docMk/>
            <pc:sldMk cId="565641401" sldId="4408"/>
            <ac:spMk id="2" creationId="{4BBE672B-1D15-49BF-BEF6-CA46B4834626}"/>
          </ac:spMkLst>
        </pc:spChg>
        <pc:spChg chg="mod">
          <ac:chgData name="Samantha Musoke" userId="a5948115-a7c1-4629-9e4f-d2a533140cd7" providerId="ADAL" clId="{83059065-D9E4-45BD-AD48-FA1F629B78B0}" dt="2022-09-20T09:35:19.987" v="2798" actId="20577"/>
          <ac:spMkLst>
            <pc:docMk/>
            <pc:sldMk cId="565641401" sldId="4408"/>
            <ac:spMk id="3" creationId="{37EBA78B-1C7F-48D6-BE16-9A28182F52B8}"/>
          </ac:spMkLst>
        </pc:spChg>
      </pc:sldChg>
      <pc:sldChg chg="modSp add mod ord modAnim">
        <pc:chgData name="Samantha Musoke" userId="a5948115-a7c1-4629-9e4f-d2a533140cd7" providerId="ADAL" clId="{83059065-D9E4-45BD-AD48-FA1F629B78B0}" dt="2022-09-21T17:27:07.128" v="3629"/>
        <pc:sldMkLst>
          <pc:docMk/>
          <pc:sldMk cId="827617268" sldId="4409"/>
        </pc:sldMkLst>
        <pc:spChg chg="mod">
          <ac:chgData name="Samantha Musoke" userId="a5948115-a7c1-4629-9e4f-d2a533140cd7" providerId="ADAL" clId="{83059065-D9E4-45BD-AD48-FA1F629B78B0}" dt="2022-09-20T07:53:32.282" v="2534" actId="20577"/>
          <ac:spMkLst>
            <pc:docMk/>
            <pc:sldMk cId="827617268" sldId="4409"/>
            <ac:spMk id="2" creationId="{4BBE672B-1D15-49BF-BEF6-CA46B4834626}"/>
          </ac:spMkLst>
        </pc:spChg>
        <pc:spChg chg="mod">
          <ac:chgData name="Samantha Musoke" userId="a5948115-a7c1-4629-9e4f-d2a533140cd7" providerId="ADAL" clId="{83059065-D9E4-45BD-AD48-FA1F629B78B0}" dt="2022-09-20T08:29:03.474" v="2777" actId="207"/>
          <ac:spMkLst>
            <pc:docMk/>
            <pc:sldMk cId="827617268" sldId="4409"/>
            <ac:spMk id="3" creationId="{37EBA78B-1C7F-48D6-BE16-9A28182F52B8}"/>
          </ac:spMkLst>
        </pc:spChg>
      </pc:sldChg>
      <pc:sldChg chg="add modAnim">
        <pc:chgData name="Samantha Musoke" userId="a5948115-a7c1-4629-9e4f-d2a533140cd7" providerId="ADAL" clId="{83059065-D9E4-45BD-AD48-FA1F629B78B0}" dt="2022-09-21T17:26:51.728" v="3625"/>
        <pc:sldMkLst>
          <pc:docMk/>
          <pc:sldMk cId="3969639914" sldId="4410"/>
        </pc:sldMkLst>
      </pc:sldChg>
      <pc:sldChg chg="add">
        <pc:chgData name="Samantha Musoke" userId="a5948115-a7c1-4629-9e4f-d2a533140cd7" providerId="ADAL" clId="{83059065-D9E4-45BD-AD48-FA1F629B78B0}" dt="2022-09-20T08:30:01.423" v="2778"/>
        <pc:sldMkLst>
          <pc:docMk/>
          <pc:sldMk cId="835411772" sldId="4411"/>
        </pc:sldMkLst>
      </pc:sldChg>
      <pc:sldChg chg="addSp modSp add mod">
        <pc:chgData name="Samantha Musoke" userId="a5948115-a7c1-4629-9e4f-d2a533140cd7" providerId="ADAL" clId="{83059065-D9E4-45BD-AD48-FA1F629B78B0}" dt="2022-09-20T10:25:13.438" v="3621" actId="20577"/>
        <pc:sldMkLst>
          <pc:docMk/>
          <pc:sldMk cId="280925697" sldId="4412"/>
        </pc:sldMkLst>
        <pc:spChg chg="add mod">
          <ac:chgData name="Samantha Musoke" userId="a5948115-a7c1-4629-9e4f-d2a533140cd7" providerId="ADAL" clId="{83059065-D9E4-45BD-AD48-FA1F629B78B0}" dt="2022-09-20T10:25:13.438" v="3621" actId="20577"/>
          <ac:spMkLst>
            <pc:docMk/>
            <pc:sldMk cId="280925697" sldId="4412"/>
            <ac:spMk id="6" creationId="{77C94052-17EB-41E9-A7B7-94EBFAD1C7FA}"/>
          </ac:spMkLst>
        </pc:spChg>
        <pc:spChg chg="mod">
          <ac:chgData name="Samantha Musoke" userId="a5948115-a7c1-4629-9e4f-d2a533140cd7" providerId="ADAL" clId="{83059065-D9E4-45BD-AD48-FA1F629B78B0}" dt="2022-09-20T10:21:42.872" v="3387" actId="20577"/>
          <ac:spMkLst>
            <pc:docMk/>
            <pc:sldMk cId="280925697" sldId="4412"/>
            <ac:spMk id="9" creationId="{E44409EF-A194-442A-9BEB-8DE471CDCF8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2112CB-400F-436F-9719-6B41011A15C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94C37FBF-48E5-4D12-AE6B-A9168346CF8F}">
      <dgm:prSet phldrT="[Text]" custT="1"/>
      <dgm:spPr>
        <a:solidFill>
          <a:srgbClr val="003A40"/>
        </a:solidFill>
      </dgm:spPr>
      <dgm:t>
        <a:bodyPr/>
        <a:lstStyle/>
        <a:p>
          <a:r>
            <a:rPr lang="en-GB" sz="2800" dirty="0">
              <a:latin typeface="Open Sans Light" panose="020B0306030504020204" pitchFamily="34" charset="0"/>
              <a:ea typeface="Open Sans Light" panose="020B0306030504020204" pitchFamily="34" charset="0"/>
              <a:cs typeface="Open Sans Light" panose="020B0306030504020204" pitchFamily="34" charset="0"/>
            </a:rPr>
            <a:t>Welcome</a:t>
          </a:r>
        </a:p>
      </dgm:t>
    </dgm:pt>
    <dgm:pt modelId="{E1FC84AE-2FC6-4577-8D57-AEFD08F34092}" type="parTrans" cxnId="{32EAC282-525C-4A5A-A9D2-13147CB839F9}">
      <dgm:prSet/>
      <dgm:spPr/>
      <dgm:t>
        <a:bodyPr/>
        <a:lstStyle/>
        <a:p>
          <a:endParaRPr lang="en-GB" sz="4000">
            <a:latin typeface="Open Sans Light" panose="020B0306030504020204" pitchFamily="34" charset="0"/>
            <a:ea typeface="Open Sans Light" panose="020B0306030504020204" pitchFamily="34" charset="0"/>
            <a:cs typeface="Open Sans Light" panose="020B0306030504020204" pitchFamily="34" charset="0"/>
          </a:endParaRPr>
        </a:p>
      </dgm:t>
    </dgm:pt>
    <dgm:pt modelId="{C20A7C66-8FCB-47FF-87E8-C44A9F494393}" type="sibTrans" cxnId="{32EAC282-525C-4A5A-A9D2-13147CB839F9}">
      <dgm:prSet/>
      <dgm:spPr/>
      <dgm:t>
        <a:bodyPr/>
        <a:lstStyle/>
        <a:p>
          <a:endParaRPr lang="en-GB" sz="4000">
            <a:latin typeface="Open Sans Light" panose="020B0306030504020204" pitchFamily="34" charset="0"/>
            <a:ea typeface="Open Sans Light" panose="020B0306030504020204" pitchFamily="34" charset="0"/>
            <a:cs typeface="Open Sans Light" panose="020B0306030504020204" pitchFamily="34" charset="0"/>
          </a:endParaRPr>
        </a:p>
      </dgm:t>
    </dgm:pt>
    <dgm:pt modelId="{B893D402-4D11-4F18-AFDD-CD54405EBE54}">
      <dgm:prSet phldrT="[Text]" custT="1"/>
      <dgm:spPr>
        <a:solidFill>
          <a:srgbClr val="003A40"/>
        </a:solidFill>
      </dgm:spPr>
      <dgm:t>
        <a:bodyPr/>
        <a:lstStyle/>
        <a:p>
          <a:r>
            <a:rPr lang="en-GB" sz="2800" dirty="0">
              <a:latin typeface="Open Sans Light" panose="020B0306030504020204" pitchFamily="34" charset="0"/>
              <a:ea typeface="Open Sans Light" panose="020B0306030504020204" pitchFamily="34" charset="0"/>
              <a:cs typeface="Open Sans Light" panose="020B0306030504020204" pitchFamily="34" charset="0"/>
            </a:rPr>
            <a:t>Project update – technical and engagement</a:t>
          </a:r>
        </a:p>
      </dgm:t>
    </dgm:pt>
    <dgm:pt modelId="{87247779-8BD4-4CC3-917D-2156D87D8E00}" type="parTrans" cxnId="{5F4CCA4A-603F-46CE-83BD-380965546FB1}">
      <dgm:prSet/>
      <dgm:spPr/>
      <dgm:t>
        <a:bodyPr/>
        <a:lstStyle/>
        <a:p>
          <a:endParaRPr lang="en-GB" sz="4000">
            <a:latin typeface="Open Sans Light" panose="020B0306030504020204" pitchFamily="34" charset="0"/>
            <a:ea typeface="Open Sans Light" panose="020B0306030504020204" pitchFamily="34" charset="0"/>
            <a:cs typeface="Open Sans Light" panose="020B0306030504020204" pitchFamily="34" charset="0"/>
          </a:endParaRPr>
        </a:p>
      </dgm:t>
    </dgm:pt>
    <dgm:pt modelId="{D55A234A-3CCF-4476-92DC-94863E822070}" type="sibTrans" cxnId="{5F4CCA4A-603F-46CE-83BD-380965546FB1}">
      <dgm:prSet/>
      <dgm:spPr/>
      <dgm:t>
        <a:bodyPr/>
        <a:lstStyle/>
        <a:p>
          <a:endParaRPr lang="en-GB" sz="4000">
            <a:latin typeface="Open Sans Light" panose="020B0306030504020204" pitchFamily="34" charset="0"/>
            <a:ea typeface="Open Sans Light" panose="020B0306030504020204" pitchFamily="34" charset="0"/>
            <a:cs typeface="Open Sans Light" panose="020B0306030504020204" pitchFamily="34" charset="0"/>
          </a:endParaRPr>
        </a:p>
      </dgm:t>
    </dgm:pt>
    <dgm:pt modelId="{961D15C5-3655-4C19-A7F4-A1AB89E705A3}">
      <dgm:prSet phldrT="[Text]" custT="1"/>
      <dgm:spPr>
        <a:solidFill>
          <a:srgbClr val="006A7E"/>
        </a:solidFill>
      </dgm:spPr>
      <dgm:t>
        <a:bodyPr/>
        <a:lstStyle/>
        <a:p>
          <a:r>
            <a:rPr lang="en-GB" sz="2800" dirty="0">
              <a:latin typeface="Open Sans Light" panose="020B0306030504020204" pitchFamily="34" charset="0"/>
              <a:ea typeface="Open Sans Light" panose="020B0306030504020204" pitchFamily="34" charset="0"/>
              <a:cs typeface="Open Sans Light" panose="020B0306030504020204" pitchFamily="34" charset="0"/>
            </a:rPr>
            <a:t>National Working Group</a:t>
          </a:r>
        </a:p>
      </dgm:t>
    </dgm:pt>
    <dgm:pt modelId="{9A725AE0-5E19-45F0-B294-AFE259C79CF5}" type="parTrans" cxnId="{BA89D619-8744-44AF-BE85-EDD2A72E2D07}">
      <dgm:prSet/>
      <dgm:spPr/>
      <dgm:t>
        <a:bodyPr/>
        <a:lstStyle/>
        <a:p>
          <a:endParaRPr lang="en-UG"/>
        </a:p>
      </dgm:t>
    </dgm:pt>
    <dgm:pt modelId="{DDB425EC-7810-4BA1-B3AE-4B41E2AF0F14}" type="sibTrans" cxnId="{BA89D619-8744-44AF-BE85-EDD2A72E2D07}">
      <dgm:prSet/>
      <dgm:spPr/>
      <dgm:t>
        <a:bodyPr/>
        <a:lstStyle/>
        <a:p>
          <a:endParaRPr lang="en-UG"/>
        </a:p>
      </dgm:t>
    </dgm:pt>
    <dgm:pt modelId="{14DE5121-EB94-4F9E-84A0-D136AA5D4FE2}">
      <dgm:prSet phldrT="[Text]" custT="1"/>
      <dgm:spPr>
        <a:solidFill>
          <a:srgbClr val="006A7E"/>
        </a:solidFill>
      </dgm:spPr>
      <dgm:t>
        <a:bodyPr/>
        <a:lstStyle/>
        <a:p>
          <a:r>
            <a:rPr lang="en-GB" sz="2800" dirty="0">
              <a:latin typeface="Open Sans Light" panose="020B0306030504020204" pitchFamily="34" charset="0"/>
              <a:ea typeface="Open Sans Light" panose="020B0306030504020204" pitchFamily="34" charset="0"/>
              <a:cs typeface="Open Sans Light" panose="020B0306030504020204" pitchFamily="34" charset="0"/>
            </a:rPr>
            <a:t>Country Champion name and role</a:t>
          </a:r>
        </a:p>
      </dgm:t>
    </dgm:pt>
    <dgm:pt modelId="{F460E428-CBA1-41F7-8000-01AF36CB771E}" type="parTrans" cxnId="{472830D3-2F0A-4179-BF3F-0FBC6CC29DC9}">
      <dgm:prSet/>
      <dgm:spPr/>
      <dgm:t>
        <a:bodyPr/>
        <a:lstStyle/>
        <a:p>
          <a:endParaRPr lang="en-US"/>
        </a:p>
      </dgm:t>
    </dgm:pt>
    <dgm:pt modelId="{1C407F34-2436-49B2-8880-DA137822A181}" type="sibTrans" cxnId="{472830D3-2F0A-4179-BF3F-0FBC6CC29DC9}">
      <dgm:prSet/>
      <dgm:spPr/>
      <dgm:t>
        <a:bodyPr/>
        <a:lstStyle/>
        <a:p>
          <a:endParaRPr lang="en-US"/>
        </a:p>
      </dgm:t>
    </dgm:pt>
    <dgm:pt modelId="{369C157E-B304-430C-87B2-965935B42FF4}">
      <dgm:prSet phldrT="[Text]" custT="1"/>
      <dgm:spPr>
        <a:solidFill>
          <a:srgbClr val="5AABB4"/>
        </a:solidFill>
      </dgm:spPr>
      <dgm:t>
        <a:bodyPr/>
        <a:lstStyle/>
        <a:p>
          <a:r>
            <a:rPr lang="en-GB" sz="2800" dirty="0">
              <a:latin typeface="Open Sans Light" panose="020B0306030504020204" pitchFamily="34" charset="0"/>
              <a:ea typeface="Open Sans Light" panose="020B0306030504020204" pitchFamily="34" charset="0"/>
              <a:cs typeface="Open Sans Light" panose="020B0306030504020204" pitchFamily="34" charset="0"/>
            </a:rPr>
            <a:t>Exposure Draft – planned events</a:t>
          </a:r>
        </a:p>
      </dgm:t>
    </dgm:pt>
    <dgm:pt modelId="{56F3F963-8087-427E-B0D8-BEDBB9C18E5F}" type="parTrans" cxnId="{C4745C91-8F9E-4C62-8570-9E40E2E571A8}">
      <dgm:prSet/>
      <dgm:spPr/>
    </dgm:pt>
    <dgm:pt modelId="{6131ECB4-E9D3-4656-A9C2-959AF1DEAA5F}" type="sibTrans" cxnId="{C4745C91-8F9E-4C62-8570-9E40E2E571A8}">
      <dgm:prSet/>
      <dgm:spPr/>
    </dgm:pt>
    <dgm:pt modelId="{35A962DB-C5D3-46C4-AF3C-1FD575F63F21}" type="pres">
      <dgm:prSet presAssocID="{1D2112CB-400F-436F-9719-6B41011A15CC}" presName="Name0" presStyleCnt="0">
        <dgm:presLayoutVars>
          <dgm:chMax val="7"/>
          <dgm:chPref val="7"/>
          <dgm:dir/>
        </dgm:presLayoutVars>
      </dgm:prSet>
      <dgm:spPr/>
    </dgm:pt>
    <dgm:pt modelId="{E1C76C7E-DF50-42BF-9AEC-D2F557FCE46C}" type="pres">
      <dgm:prSet presAssocID="{1D2112CB-400F-436F-9719-6B41011A15CC}" presName="Name1" presStyleCnt="0"/>
      <dgm:spPr/>
    </dgm:pt>
    <dgm:pt modelId="{FA240EE6-BC0E-44B8-8E9B-36CB7F151B57}" type="pres">
      <dgm:prSet presAssocID="{1D2112CB-400F-436F-9719-6B41011A15CC}" presName="cycle" presStyleCnt="0"/>
      <dgm:spPr/>
    </dgm:pt>
    <dgm:pt modelId="{BFB16CC9-28F1-43EE-AEE7-091B4CF67D4A}" type="pres">
      <dgm:prSet presAssocID="{1D2112CB-400F-436F-9719-6B41011A15CC}" presName="srcNode" presStyleLbl="node1" presStyleIdx="0" presStyleCnt="5"/>
      <dgm:spPr/>
    </dgm:pt>
    <dgm:pt modelId="{71ACF7AB-4FB2-4EA5-A315-AF8688AA2B74}" type="pres">
      <dgm:prSet presAssocID="{1D2112CB-400F-436F-9719-6B41011A15CC}" presName="conn" presStyleLbl="parChTrans1D2" presStyleIdx="0" presStyleCnt="1"/>
      <dgm:spPr/>
    </dgm:pt>
    <dgm:pt modelId="{30EC46E4-BF7B-42E7-BCE5-940C6796F3D0}" type="pres">
      <dgm:prSet presAssocID="{1D2112CB-400F-436F-9719-6B41011A15CC}" presName="extraNode" presStyleLbl="node1" presStyleIdx="0" presStyleCnt="5"/>
      <dgm:spPr/>
    </dgm:pt>
    <dgm:pt modelId="{2893DD87-63B8-41EA-84D3-DE245C65744C}" type="pres">
      <dgm:prSet presAssocID="{1D2112CB-400F-436F-9719-6B41011A15CC}" presName="dstNode" presStyleLbl="node1" presStyleIdx="0" presStyleCnt="5"/>
      <dgm:spPr/>
    </dgm:pt>
    <dgm:pt modelId="{ADBE2D59-62F9-4FBC-BA22-E4C9F1DC6D0E}" type="pres">
      <dgm:prSet presAssocID="{94C37FBF-48E5-4D12-AE6B-A9168346CF8F}" presName="text_1" presStyleLbl="node1" presStyleIdx="0" presStyleCnt="5">
        <dgm:presLayoutVars>
          <dgm:bulletEnabled val="1"/>
        </dgm:presLayoutVars>
      </dgm:prSet>
      <dgm:spPr/>
    </dgm:pt>
    <dgm:pt modelId="{0520B70C-673C-476C-B74E-4A55E9040B92}" type="pres">
      <dgm:prSet presAssocID="{94C37FBF-48E5-4D12-AE6B-A9168346CF8F}" presName="accent_1" presStyleCnt="0"/>
      <dgm:spPr/>
    </dgm:pt>
    <dgm:pt modelId="{01635689-252F-4FEA-BDB4-2931AB2FFB19}" type="pres">
      <dgm:prSet presAssocID="{94C37FBF-48E5-4D12-AE6B-A9168346CF8F}" presName="accentRepeatNode" presStyleLbl="solidFgAcc1" presStyleIdx="0" presStyleCnt="5"/>
      <dgm:spPr>
        <a:ln w="66675" cmpd="sng">
          <a:solidFill>
            <a:srgbClr val="D8AD24"/>
          </a:solidFill>
          <a:round/>
        </a:ln>
      </dgm:spPr>
    </dgm:pt>
    <dgm:pt modelId="{760FFD94-F1BE-4AF0-AAED-9620AA387818}" type="pres">
      <dgm:prSet presAssocID="{B893D402-4D11-4F18-AFDD-CD54405EBE54}" presName="text_2" presStyleLbl="node1" presStyleIdx="1" presStyleCnt="5">
        <dgm:presLayoutVars>
          <dgm:bulletEnabled val="1"/>
        </dgm:presLayoutVars>
      </dgm:prSet>
      <dgm:spPr/>
    </dgm:pt>
    <dgm:pt modelId="{090C24E8-DDDB-481F-A1A8-5AE816DADCD3}" type="pres">
      <dgm:prSet presAssocID="{B893D402-4D11-4F18-AFDD-CD54405EBE54}" presName="accent_2" presStyleCnt="0"/>
      <dgm:spPr/>
    </dgm:pt>
    <dgm:pt modelId="{B248C4C2-8FCA-4656-9616-C09EAC60B727}" type="pres">
      <dgm:prSet presAssocID="{B893D402-4D11-4F18-AFDD-CD54405EBE54}" presName="accentRepeatNode" presStyleLbl="solidFgAcc1" presStyleIdx="1" presStyleCnt="5"/>
      <dgm:spPr>
        <a:ln w="66675">
          <a:solidFill>
            <a:srgbClr val="D8AD24"/>
          </a:solidFill>
        </a:ln>
      </dgm:spPr>
    </dgm:pt>
    <dgm:pt modelId="{BEFDE01F-FCCC-42FA-98B4-28083082C5E6}" type="pres">
      <dgm:prSet presAssocID="{369C157E-B304-430C-87B2-965935B42FF4}" presName="text_3" presStyleLbl="node1" presStyleIdx="2" presStyleCnt="5">
        <dgm:presLayoutVars>
          <dgm:bulletEnabled val="1"/>
        </dgm:presLayoutVars>
      </dgm:prSet>
      <dgm:spPr/>
    </dgm:pt>
    <dgm:pt modelId="{4DBD1823-B3AE-4E8A-AD65-73A2D0A174C5}" type="pres">
      <dgm:prSet presAssocID="{369C157E-B304-430C-87B2-965935B42FF4}" presName="accent_3" presStyleCnt="0"/>
      <dgm:spPr/>
    </dgm:pt>
    <dgm:pt modelId="{10E8192A-2CBE-41DE-9782-F8844069CF5E}" type="pres">
      <dgm:prSet presAssocID="{369C157E-B304-430C-87B2-965935B42FF4}" presName="accentRepeatNode" presStyleLbl="solidFgAcc1" presStyleIdx="2" presStyleCnt="5"/>
      <dgm:spPr/>
    </dgm:pt>
    <dgm:pt modelId="{A5BF7D99-0D3D-43C7-9D39-3C919D1F711E}" type="pres">
      <dgm:prSet presAssocID="{14DE5121-EB94-4F9E-84A0-D136AA5D4FE2}" presName="text_4" presStyleLbl="node1" presStyleIdx="3" presStyleCnt="5">
        <dgm:presLayoutVars>
          <dgm:bulletEnabled val="1"/>
        </dgm:presLayoutVars>
      </dgm:prSet>
      <dgm:spPr/>
    </dgm:pt>
    <dgm:pt modelId="{677096B5-F73E-44E4-954E-4FCB08458FEF}" type="pres">
      <dgm:prSet presAssocID="{14DE5121-EB94-4F9E-84A0-D136AA5D4FE2}" presName="accent_4" presStyleCnt="0"/>
      <dgm:spPr/>
    </dgm:pt>
    <dgm:pt modelId="{F4DBC1B1-EBD0-4204-AC3A-1451B069A50E}" type="pres">
      <dgm:prSet presAssocID="{14DE5121-EB94-4F9E-84A0-D136AA5D4FE2}" presName="accentRepeatNode" presStyleLbl="solidFgAcc1" presStyleIdx="3" presStyleCnt="5"/>
      <dgm:spPr/>
    </dgm:pt>
    <dgm:pt modelId="{317F03C3-3084-4CC4-B3C4-78AEB278C337}" type="pres">
      <dgm:prSet presAssocID="{961D15C5-3655-4C19-A7F4-A1AB89E705A3}" presName="text_5" presStyleLbl="node1" presStyleIdx="4" presStyleCnt="5">
        <dgm:presLayoutVars>
          <dgm:bulletEnabled val="1"/>
        </dgm:presLayoutVars>
      </dgm:prSet>
      <dgm:spPr/>
    </dgm:pt>
    <dgm:pt modelId="{6D43A4E7-DD17-4245-818D-11472B0F8918}" type="pres">
      <dgm:prSet presAssocID="{961D15C5-3655-4C19-A7F4-A1AB89E705A3}" presName="accent_5" presStyleCnt="0"/>
      <dgm:spPr/>
    </dgm:pt>
    <dgm:pt modelId="{C5598E00-8903-4393-9379-133B052A474A}" type="pres">
      <dgm:prSet presAssocID="{961D15C5-3655-4C19-A7F4-A1AB89E705A3}" presName="accentRepeatNode" presStyleLbl="solidFgAcc1" presStyleIdx="4" presStyleCnt="5"/>
      <dgm:spPr/>
    </dgm:pt>
  </dgm:ptLst>
  <dgm:cxnLst>
    <dgm:cxn modelId="{4D75FC09-F9D0-49C0-9270-486A5CEFBDCB}" type="presOf" srcId="{1D2112CB-400F-436F-9719-6B41011A15CC}" destId="{35A962DB-C5D3-46C4-AF3C-1FD575F63F21}" srcOrd="0" destOrd="0" presId="urn:microsoft.com/office/officeart/2008/layout/VerticalCurvedList"/>
    <dgm:cxn modelId="{BA89D619-8744-44AF-BE85-EDD2A72E2D07}" srcId="{1D2112CB-400F-436F-9719-6B41011A15CC}" destId="{961D15C5-3655-4C19-A7F4-A1AB89E705A3}" srcOrd="4" destOrd="0" parTransId="{9A725AE0-5E19-45F0-B294-AFE259C79CF5}" sibTransId="{DDB425EC-7810-4BA1-B3AE-4B41E2AF0F14}"/>
    <dgm:cxn modelId="{5F4CCA4A-603F-46CE-83BD-380965546FB1}" srcId="{1D2112CB-400F-436F-9719-6B41011A15CC}" destId="{B893D402-4D11-4F18-AFDD-CD54405EBE54}" srcOrd="1" destOrd="0" parTransId="{87247779-8BD4-4CC3-917D-2156D87D8E00}" sibTransId="{D55A234A-3CCF-4476-92DC-94863E822070}"/>
    <dgm:cxn modelId="{9B0FA76D-8409-4936-B099-C520BDB3E414}" type="presOf" srcId="{94C37FBF-48E5-4D12-AE6B-A9168346CF8F}" destId="{ADBE2D59-62F9-4FBC-BA22-E4C9F1DC6D0E}" srcOrd="0" destOrd="0" presId="urn:microsoft.com/office/officeart/2008/layout/VerticalCurvedList"/>
    <dgm:cxn modelId="{925BD252-02A3-48AB-B431-AA77183CF548}" type="presOf" srcId="{961D15C5-3655-4C19-A7F4-A1AB89E705A3}" destId="{317F03C3-3084-4CC4-B3C4-78AEB278C337}" srcOrd="0" destOrd="0" presId="urn:microsoft.com/office/officeart/2008/layout/VerticalCurvedList"/>
    <dgm:cxn modelId="{32EAC282-525C-4A5A-A9D2-13147CB839F9}" srcId="{1D2112CB-400F-436F-9719-6B41011A15CC}" destId="{94C37FBF-48E5-4D12-AE6B-A9168346CF8F}" srcOrd="0" destOrd="0" parTransId="{E1FC84AE-2FC6-4577-8D57-AEFD08F34092}" sibTransId="{C20A7C66-8FCB-47FF-87E8-C44A9F494393}"/>
    <dgm:cxn modelId="{C4745C91-8F9E-4C62-8570-9E40E2E571A8}" srcId="{1D2112CB-400F-436F-9719-6B41011A15CC}" destId="{369C157E-B304-430C-87B2-965935B42FF4}" srcOrd="2" destOrd="0" parTransId="{56F3F963-8087-427E-B0D8-BEDBB9C18E5F}" sibTransId="{6131ECB4-E9D3-4656-A9C2-959AF1DEAA5F}"/>
    <dgm:cxn modelId="{F703D0B5-C0D4-41B5-A7DE-F504BB58DF21}" type="presOf" srcId="{369C157E-B304-430C-87B2-965935B42FF4}" destId="{BEFDE01F-FCCC-42FA-98B4-28083082C5E6}" srcOrd="0" destOrd="0" presId="urn:microsoft.com/office/officeart/2008/layout/VerticalCurvedList"/>
    <dgm:cxn modelId="{3FF86EBA-269F-4A10-BA9D-2ADA9D38011A}" type="presOf" srcId="{14DE5121-EB94-4F9E-84A0-D136AA5D4FE2}" destId="{A5BF7D99-0D3D-43C7-9D39-3C919D1F711E}" srcOrd="0" destOrd="0" presId="urn:microsoft.com/office/officeart/2008/layout/VerticalCurvedList"/>
    <dgm:cxn modelId="{856BA8CD-0AB0-4200-BBE4-C47FC84AAB51}" type="presOf" srcId="{B893D402-4D11-4F18-AFDD-CD54405EBE54}" destId="{760FFD94-F1BE-4AF0-AAED-9620AA387818}" srcOrd="0" destOrd="0" presId="urn:microsoft.com/office/officeart/2008/layout/VerticalCurvedList"/>
    <dgm:cxn modelId="{472830D3-2F0A-4179-BF3F-0FBC6CC29DC9}" srcId="{1D2112CB-400F-436F-9719-6B41011A15CC}" destId="{14DE5121-EB94-4F9E-84A0-D136AA5D4FE2}" srcOrd="3" destOrd="0" parTransId="{F460E428-CBA1-41F7-8000-01AF36CB771E}" sibTransId="{1C407F34-2436-49B2-8880-DA137822A181}"/>
    <dgm:cxn modelId="{D0F36AE5-2932-45CE-AF08-0A3EDF4EC3B5}" type="presOf" srcId="{C20A7C66-8FCB-47FF-87E8-C44A9F494393}" destId="{71ACF7AB-4FB2-4EA5-A315-AF8688AA2B74}" srcOrd="0" destOrd="0" presId="urn:microsoft.com/office/officeart/2008/layout/VerticalCurvedList"/>
    <dgm:cxn modelId="{A8A16192-C37C-4B0D-BA05-1F0008EBC2DB}" type="presParOf" srcId="{35A962DB-C5D3-46C4-AF3C-1FD575F63F21}" destId="{E1C76C7E-DF50-42BF-9AEC-D2F557FCE46C}" srcOrd="0" destOrd="0" presId="urn:microsoft.com/office/officeart/2008/layout/VerticalCurvedList"/>
    <dgm:cxn modelId="{7859CD07-5DB1-4058-9CDF-25869ABC88A2}" type="presParOf" srcId="{E1C76C7E-DF50-42BF-9AEC-D2F557FCE46C}" destId="{FA240EE6-BC0E-44B8-8E9B-36CB7F151B57}" srcOrd="0" destOrd="0" presId="urn:microsoft.com/office/officeart/2008/layout/VerticalCurvedList"/>
    <dgm:cxn modelId="{6F189E5A-D8A1-441B-9DAB-16219E05B046}" type="presParOf" srcId="{FA240EE6-BC0E-44B8-8E9B-36CB7F151B57}" destId="{BFB16CC9-28F1-43EE-AEE7-091B4CF67D4A}" srcOrd="0" destOrd="0" presId="urn:microsoft.com/office/officeart/2008/layout/VerticalCurvedList"/>
    <dgm:cxn modelId="{183A45A2-0B0B-4DF7-B263-DC2C6AC68C52}" type="presParOf" srcId="{FA240EE6-BC0E-44B8-8E9B-36CB7F151B57}" destId="{71ACF7AB-4FB2-4EA5-A315-AF8688AA2B74}" srcOrd="1" destOrd="0" presId="urn:microsoft.com/office/officeart/2008/layout/VerticalCurvedList"/>
    <dgm:cxn modelId="{AE4714CB-816B-41B2-A86E-DC423CC7A038}" type="presParOf" srcId="{FA240EE6-BC0E-44B8-8E9B-36CB7F151B57}" destId="{30EC46E4-BF7B-42E7-BCE5-940C6796F3D0}" srcOrd="2" destOrd="0" presId="urn:microsoft.com/office/officeart/2008/layout/VerticalCurvedList"/>
    <dgm:cxn modelId="{33E586DB-75A7-45FE-8D88-2B91FD4BA378}" type="presParOf" srcId="{FA240EE6-BC0E-44B8-8E9B-36CB7F151B57}" destId="{2893DD87-63B8-41EA-84D3-DE245C65744C}" srcOrd="3" destOrd="0" presId="urn:microsoft.com/office/officeart/2008/layout/VerticalCurvedList"/>
    <dgm:cxn modelId="{1011B561-224A-4941-85A9-F2B950CC9DD5}" type="presParOf" srcId="{E1C76C7E-DF50-42BF-9AEC-D2F557FCE46C}" destId="{ADBE2D59-62F9-4FBC-BA22-E4C9F1DC6D0E}" srcOrd="1" destOrd="0" presId="urn:microsoft.com/office/officeart/2008/layout/VerticalCurvedList"/>
    <dgm:cxn modelId="{457053A1-EB91-43D7-A060-101C7C960F0D}" type="presParOf" srcId="{E1C76C7E-DF50-42BF-9AEC-D2F557FCE46C}" destId="{0520B70C-673C-476C-B74E-4A55E9040B92}" srcOrd="2" destOrd="0" presId="urn:microsoft.com/office/officeart/2008/layout/VerticalCurvedList"/>
    <dgm:cxn modelId="{62DB1D5A-F643-430A-B7DA-D25BB43D6194}" type="presParOf" srcId="{0520B70C-673C-476C-B74E-4A55E9040B92}" destId="{01635689-252F-4FEA-BDB4-2931AB2FFB19}" srcOrd="0" destOrd="0" presId="urn:microsoft.com/office/officeart/2008/layout/VerticalCurvedList"/>
    <dgm:cxn modelId="{53EC518F-D800-4F94-B64E-3DAB7CCF3F43}" type="presParOf" srcId="{E1C76C7E-DF50-42BF-9AEC-D2F557FCE46C}" destId="{760FFD94-F1BE-4AF0-AAED-9620AA387818}" srcOrd="3" destOrd="0" presId="urn:microsoft.com/office/officeart/2008/layout/VerticalCurvedList"/>
    <dgm:cxn modelId="{92380D0E-BCF1-4C8F-8C3B-CCCA1B99B803}" type="presParOf" srcId="{E1C76C7E-DF50-42BF-9AEC-D2F557FCE46C}" destId="{090C24E8-DDDB-481F-A1A8-5AE816DADCD3}" srcOrd="4" destOrd="0" presId="urn:microsoft.com/office/officeart/2008/layout/VerticalCurvedList"/>
    <dgm:cxn modelId="{700AE831-CF15-461F-8A5E-0F5D5A66957A}" type="presParOf" srcId="{090C24E8-DDDB-481F-A1A8-5AE816DADCD3}" destId="{B248C4C2-8FCA-4656-9616-C09EAC60B727}" srcOrd="0" destOrd="0" presId="urn:microsoft.com/office/officeart/2008/layout/VerticalCurvedList"/>
    <dgm:cxn modelId="{9636DE4E-E299-4FA3-9A0D-CCE24947CD30}" type="presParOf" srcId="{E1C76C7E-DF50-42BF-9AEC-D2F557FCE46C}" destId="{BEFDE01F-FCCC-42FA-98B4-28083082C5E6}" srcOrd="5" destOrd="0" presId="urn:microsoft.com/office/officeart/2008/layout/VerticalCurvedList"/>
    <dgm:cxn modelId="{3C469353-9F02-4312-8E43-1AA421D863F8}" type="presParOf" srcId="{E1C76C7E-DF50-42BF-9AEC-D2F557FCE46C}" destId="{4DBD1823-B3AE-4E8A-AD65-73A2D0A174C5}" srcOrd="6" destOrd="0" presId="urn:microsoft.com/office/officeart/2008/layout/VerticalCurvedList"/>
    <dgm:cxn modelId="{E4C4D4A4-F463-449F-82DA-9B7B6636EE37}" type="presParOf" srcId="{4DBD1823-B3AE-4E8A-AD65-73A2D0A174C5}" destId="{10E8192A-2CBE-41DE-9782-F8844069CF5E}" srcOrd="0" destOrd="0" presId="urn:microsoft.com/office/officeart/2008/layout/VerticalCurvedList"/>
    <dgm:cxn modelId="{6B3830A6-DCD6-47C5-BD90-B003F499B497}" type="presParOf" srcId="{E1C76C7E-DF50-42BF-9AEC-D2F557FCE46C}" destId="{A5BF7D99-0D3D-43C7-9D39-3C919D1F711E}" srcOrd="7" destOrd="0" presId="urn:microsoft.com/office/officeart/2008/layout/VerticalCurvedList"/>
    <dgm:cxn modelId="{61400248-6C3F-413C-916C-B91E34986F4A}" type="presParOf" srcId="{E1C76C7E-DF50-42BF-9AEC-D2F557FCE46C}" destId="{677096B5-F73E-44E4-954E-4FCB08458FEF}" srcOrd="8" destOrd="0" presId="urn:microsoft.com/office/officeart/2008/layout/VerticalCurvedList"/>
    <dgm:cxn modelId="{6F7463E1-8D4C-4B5A-B534-0DEB5400DF0A}" type="presParOf" srcId="{677096B5-F73E-44E4-954E-4FCB08458FEF}" destId="{F4DBC1B1-EBD0-4204-AC3A-1451B069A50E}" srcOrd="0" destOrd="0" presId="urn:microsoft.com/office/officeart/2008/layout/VerticalCurvedList"/>
    <dgm:cxn modelId="{56F1851D-5B85-417A-92F7-7F2DC30501A3}" type="presParOf" srcId="{E1C76C7E-DF50-42BF-9AEC-D2F557FCE46C}" destId="{317F03C3-3084-4CC4-B3C4-78AEB278C337}" srcOrd="9" destOrd="0" presId="urn:microsoft.com/office/officeart/2008/layout/VerticalCurvedList"/>
    <dgm:cxn modelId="{F7402C23-CE8F-4BCF-8038-6C0449CA4384}" type="presParOf" srcId="{E1C76C7E-DF50-42BF-9AEC-D2F557FCE46C}" destId="{6D43A4E7-DD17-4245-818D-11472B0F8918}" srcOrd="10" destOrd="0" presId="urn:microsoft.com/office/officeart/2008/layout/VerticalCurvedList"/>
    <dgm:cxn modelId="{77A0D9ED-929A-4A61-B8F1-DBA9BC8618D8}" type="presParOf" srcId="{6D43A4E7-DD17-4245-818D-11472B0F8918}" destId="{C5598E00-8903-4393-9379-133B052A474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413A275-3947-4C11-AF21-1E24A99A22A8}" type="doc">
      <dgm:prSet loTypeId="urn:microsoft.com/office/officeart/2005/8/layout/venn1" loCatId="relationship" qsTypeId="urn:microsoft.com/office/officeart/2005/8/quickstyle/simple1" qsCatId="simple" csTypeId="urn:microsoft.com/office/officeart/2005/8/colors/accent1_2" csCatId="accent1" phldr="1"/>
      <dgm:spPr/>
    </dgm:pt>
    <dgm:pt modelId="{EF525D2D-F032-4A91-8DE8-254099577069}">
      <dgm:prSet phldrT="[Text]"/>
      <dgm:spPr>
        <a:solidFill>
          <a:srgbClr val="003A40">
            <a:alpha val="79000"/>
          </a:srgbClr>
        </a:solidFill>
      </dgm:spPr>
      <dgm:t>
        <a:bodyPr/>
        <a:lstStyle/>
        <a:p>
          <a:r>
            <a:rPr lang="en-US" dirty="0">
              <a:solidFill>
                <a:schemeClr val="bg1"/>
              </a:solidFill>
              <a:latin typeface="Work Sans" panose="00000500000000000000" pitchFamily="2" charset="0"/>
            </a:rPr>
            <a:t>Inc &amp; exp statement</a:t>
          </a:r>
        </a:p>
      </dgm:t>
    </dgm:pt>
    <dgm:pt modelId="{5A4D5029-058B-4A46-A2CB-D920BB18ADD3}" type="parTrans" cxnId="{AFD385D5-1426-4797-A28F-4222E0B7173C}">
      <dgm:prSet/>
      <dgm:spPr/>
      <dgm:t>
        <a:bodyPr/>
        <a:lstStyle/>
        <a:p>
          <a:endParaRPr lang="en-US"/>
        </a:p>
      </dgm:t>
    </dgm:pt>
    <dgm:pt modelId="{FA57E2E0-719C-4AE1-AB63-8C1CE8BF29D2}" type="sibTrans" cxnId="{AFD385D5-1426-4797-A28F-4222E0B7173C}">
      <dgm:prSet/>
      <dgm:spPr/>
      <dgm:t>
        <a:bodyPr/>
        <a:lstStyle/>
        <a:p>
          <a:endParaRPr lang="en-US"/>
        </a:p>
      </dgm:t>
    </dgm:pt>
    <dgm:pt modelId="{6F101507-ADEB-44E7-ADE6-6273CFA0AC78}">
      <dgm:prSet phldrT="[Text]"/>
      <dgm:spPr>
        <a:solidFill>
          <a:srgbClr val="5AABB4">
            <a:alpha val="86000"/>
          </a:srgbClr>
        </a:solidFill>
      </dgm:spPr>
      <dgm:t>
        <a:bodyPr/>
        <a:lstStyle/>
        <a:p>
          <a:r>
            <a:rPr lang="en-US" dirty="0">
              <a:latin typeface="Work Sans" panose="00000500000000000000" pitchFamily="2" charset="0"/>
            </a:rPr>
            <a:t>Cashflow statement</a:t>
          </a:r>
        </a:p>
      </dgm:t>
    </dgm:pt>
    <dgm:pt modelId="{26BB1017-3FEC-4EEE-8914-9B1A7CB5A331}" type="parTrans" cxnId="{E669F90A-AC26-4A49-9A63-88FA928F7F3D}">
      <dgm:prSet/>
      <dgm:spPr/>
      <dgm:t>
        <a:bodyPr/>
        <a:lstStyle/>
        <a:p>
          <a:endParaRPr lang="en-US"/>
        </a:p>
      </dgm:t>
    </dgm:pt>
    <dgm:pt modelId="{FCBF1CA1-0324-47E7-B346-5FDFA5CB007C}" type="sibTrans" cxnId="{E669F90A-AC26-4A49-9A63-88FA928F7F3D}">
      <dgm:prSet/>
      <dgm:spPr/>
      <dgm:t>
        <a:bodyPr/>
        <a:lstStyle/>
        <a:p>
          <a:endParaRPr lang="en-US"/>
        </a:p>
      </dgm:t>
    </dgm:pt>
    <dgm:pt modelId="{2924E349-AC78-4994-AF53-0E0F1678728F}">
      <dgm:prSet phldrT="[Text]"/>
      <dgm:spPr>
        <a:solidFill>
          <a:srgbClr val="D8AD24">
            <a:alpha val="82000"/>
          </a:srgbClr>
        </a:solidFill>
      </dgm:spPr>
      <dgm:t>
        <a:bodyPr/>
        <a:lstStyle/>
        <a:p>
          <a:r>
            <a:rPr lang="en-US" dirty="0">
              <a:latin typeface="Work Sans" panose="00000500000000000000" pitchFamily="2" charset="0"/>
            </a:rPr>
            <a:t>Balance sheet</a:t>
          </a:r>
        </a:p>
      </dgm:t>
    </dgm:pt>
    <dgm:pt modelId="{F3DE4A65-A76A-43DB-9094-36F598D7E37A}" type="parTrans" cxnId="{72BBE690-C16D-4DF9-9080-E3C491CF0D12}">
      <dgm:prSet/>
      <dgm:spPr/>
      <dgm:t>
        <a:bodyPr/>
        <a:lstStyle/>
        <a:p>
          <a:endParaRPr lang="en-US"/>
        </a:p>
      </dgm:t>
    </dgm:pt>
    <dgm:pt modelId="{509AB702-3E7A-47F8-AAF3-D8E155873EBA}" type="sibTrans" cxnId="{72BBE690-C16D-4DF9-9080-E3C491CF0D12}">
      <dgm:prSet/>
      <dgm:spPr/>
      <dgm:t>
        <a:bodyPr/>
        <a:lstStyle/>
        <a:p>
          <a:endParaRPr lang="en-US"/>
        </a:p>
      </dgm:t>
    </dgm:pt>
    <dgm:pt modelId="{652B10D3-43A8-4DA3-98ED-382C6EA345AF}" type="pres">
      <dgm:prSet presAssocID="{5413A275-3947-4C11-AF21-1E24A99A22A8}" presName="compositeShape" presStyleCnt="0">
        <dgm:presLayoutVars>
          <dgm:chMax val="7"/>
          <dgm:dir/>
          <dgm:resizeHandles val="exact"/>
        </dgm:presLayoutVars>
      </dgm:prSet>
      <dgm:spPr/>
    </dgm:pt>
    <dgm:pt modelId="{7F6ACAC6-2E8A-4C6A-9719-561CCF503D75}" type="pres">
      <dgm:prSet presAssocID="{EF525D2D-F032-4A91-8DE8-254099577069}" presName="circ1" presStyleLbl="vennNode1" presStyleIdx="0" presStyleCnt="3"/>
      <dgm:spPr/>
    </dgm:pt>
    <dgm:pt modelId="{24A55F48-CCA8-4FEC-8CA9-851CBD6D0DC8}" type="pres">
      <dgm:prSet presAssocID="{EF525D2D-F032-4A91-8DE8-254099577069}" presName="circ1Tx" presStyleLbl="revTx" presStyleIdx="0" presStyleCnt="0">
        <dgm:presLayoutVars>
          <dgm:chMax val="0"/>
          <dgm:chPref val="0"/>
          <dgm:bulletEnabled val="1"/>
        </dgm:presLayoutVars>
      </dgm:prSet>
      <dgm:spPr/>
    </dgm:pt>
    <dgm:pt modelId="{6B31D695-DFF6-46CF-8E45-F375AF82BF8F}" type="pres">
      <dgm:prSet presAssocID="{6F101507-ADEB-44E7-ADE6-6273CFA0AC78}" presName="circ2" presStyleLbl="vennNode1" presStyleIdx="1" presStyleCnt="3"/>
      <dgm:spPr/>
    </dgm:pt>
    <dgm:pt modelId="{7D4409C3-52F5-4FF4-A9EC-38F2E16D7A4F}" type="pres">
      <dgm:prSet presAssocID="{6F101507-ADEB-44E7-ADE6-6273CFA0AC78}" presName="circ2Tx" presStyleLbl="revTx" presStyleIdx="0" presStyleCnt="0">
        <dgm:presLayoutVars>
          <dgm:chMax val="0"/>
          <dgm:chPref val="0"/>
          <dgm:bulletEnabled val="1"/>
        </dgm:presLayoutVars>
      </dgm:prSet>
      <dgm:spPr/>
    </dgm:pt>
    <dgm:pt modelId="{1B99F73B-AAFE-456F-9261-74D2550F9A61}" type="pres">
      <dgm:prSet presAssocID="{2924E349-AC78-4994-AF53-0E0F1678728F}" presName="circ3" presStyleLbl="vennNode1" presStyleIdx="2" presStyleCnt="3"/>
      <dgm:spPr/>
    </dgm:pt>
    <dgm:pt modelId="{2980C735-2716-4841-9442-2C86E01D741A}" type="pres">
      <dgm:prSet presAssocID="{2924E349-AC78-4994-AF53-0E0F1678728F}" presName="circ3Tx" presStyleLbl="revTx" presStyleIdx="0" presStyleCnt="0">
        <dgm:presLayoutVars>
          <dgm:chMax val="0"/>
          <dgm:chPref val="0"/>
          <dgm:bulletEnabled val="1"/>
        </dgm:presLayoutVars>
      </dgm:prSet>
      <dgm:spPr/>
    </dgm:pt>
  </dgm:ptLst>
  <dgm:cxnLst>
    <dgm:cxn modelId="{E669F90A-AC26-4A49-9A63-88FA928F7F3D}" srcId="{5413A275-3947-4C11-AF21-1E24A99A22A8}" destId="{6F101507-ADEB-44E7-ADE6-6273CFA0AC78}" srcOrd="1" destOrd="0" parTransId="{26BB1017-3FEC-4EEE-8914-9B1A7CB5A331}" sibTransId="{FCBF1CA1-0324-47E7-B346-5FDFA5CB007C}"/>
    <dgm:cxn modelId="{B091B01B-921F-400C-A371-9FCE609F30E4}" type="presOf" srcId="{6F101507-ADEB-44E7-ADE6-6273CFA0AC78}" destId="{6B31D695-DFF6-46CF-8E45-F375AF82BF8F}" srcOrd="0" destOrd="0" presId="urn:microsoft.com/office/officeart/2005/8/layout/venn1"/>
    <dgm:cxn modelId="{BC47506A-CF02-4674-ADBC-8CBFC5724EDC}" type="presOf" srcId="{5413A275-3947-4C11-AF21-1E24A99A22A8}" destId="{652B10D3-43A8-4DA3-98ED-382C6EA345AF}" srcOrd="0" destOrd="0" presId="urn:microsoft.com/office/officeart/2005/8/layout/venn1"/>
    <dgm:cxn modelId="{FF9FCB57-1AF2-4EDB-AA2A-3A58013DA235}" type="presOf" srcId="{EF525D2D-F032-4A91-8DE8-254099577069}" destId="{7F6ACAC6-2E8A-4C6A-9719-561CCF503D75}" srcOrd="0" destOrd="0" presId="urn:microsoft.com/office/officeart/2005/8/layout/venn1"/>
    <dgm:cxn modelId="{72BBE690-C16D-4DF9-9080-E3C491CF0D12}" srcId="{5413A275-3947-4C11-AF21-1E24A99A22A8}" destId="{2924E349-AC78-4994-AF53-0E0F1678728F}" srcOrd="2" destOrd="0" parTransId="{F3DE4A65-A76A-43DB-9094-36F598D7E37A}" sibTransId="{509AB702-3E7A-47F8-AAF3-D8E155873EBA}"/>
    <dgm:cxn modelId="{0A27CBB6-FB8B-4CC4-8308-FAE7320A5464}" type="presOf" srcId="{2924E349-AC78-4994-AF53-0E0F1678728F}" destId="{2980C735-2716-4841-9442-2C86E01D741A}" srcOrd="1" destOrd="0" presId="urn:microsoft.com/office/officeart/2005/8/layout/venn1"/>
    <dgm:cxn modelId="{CFFB2DC6-4DE9-4B08-9205-DD799C38F7C8}" type="presOf" srcId="{EF525D2D-F032-4A91-8DE8-254099577069}" destId="{24A55F48-CCA8-4FEC-8CA9-851CBD6D0DC8}" srcOrd="1" destOrd="0" presId="urn:microsoft.com/office/officeart/2005/8/layout/venn1"/>
    <dgm:cxn modelId="{0EBF80D2-5C15-4996-8D24-2E7813F8AC84}" type="presOf" srcId="{6F101507-ADEB-44E7-ADE6-6273CFA0AC78}" destId="{7D4409C3-52F5-4FF4-A9EC-38F2E16D7A4F}" srcOrd="1" destOrd="0" presId="urn:microsoft.com/office/officeart/2005/8/layout/venn1"/>
    <dgm:cxn modelId="{AFD385D5-1426-4797-A28F-4222E0B7173C}" srcId="{5413A275-3947-4C11-AF21-1E24A99A22A8}" destId="{EF525D2D-F032-4A91-8DE8-254099577069}" srcOrd="0" destOrd="0" parTransId="{5A4D5029-058B-4A46-A2CB-D920BB18ADD3}" sibTransId="{FA57E2E0-719C-4AE1-AB63-8C1CE8BF29D2}"/>
    <dgm:cxn modelId="{C87AB0E2-726A-4720-9A55-255ACC233650}" type="presOf" srcId="{2924E349-AC78-4994-AF53-0E0F1678728F}" destId="{1B99F73B-AAFE-456F-9261-74D2550F9A61}" srcOrd="0" destOrd="0" presId="urn:microsoft.com/office/officeart/2005/8/layout/venn1"/>
    <dgm:cxn modelId="{36F0C076-6007-469D-AB21-6FF1EE1128B9}" type="presParOf" srcId="{652B10D3-43A8-4DA3-98ED-382C6EA345AF}" destId="{7F6ACAC6-2E8A-4C6A-9719-561CCF503D75}" srcOrd="0" destOrd="0" presId="urn:microsoft.com/office/officeart/2005/8/layout/venn1"/>
    <dgm:cxn modelId="{756D8647-09C7-4137-9AC4-F29971F6A25D}" type="presParOf" srcId="{652B10D3-43A8-4DA3-98ED-382C6EA345AF}" destId="{24A55F48-CCA8-4FEC-8CA9-851CBD6D0DC8}" srcOrd="1" destOrd="0" presId="urn:microsoft.com/office/officeart/2005/8/layout/venn1"/>
    <dgm:cxn modelId="{8DE71D8C-D0A5-4429-9454-CCB8701523A2}" type="presParOf" srcId="{652B10D3-43A8-4DA3-98ED-382C6EA345AF}" destId="{6B31D695-DFF6-46CF-8E45-F375AF82BF8F}" srcOrd="2" destOrd="0" presId="urn:microsoft.com/office/officeart/2005/8/layout/venn1"/>
    <dgm:cxn modelId="{6B300EA2-7253-49BE-94D2-C3E1B96A7A14}" type="presParOf" srcId="{652B10D3-43A8-4DA3-98ED-382C6EA345AF}" destId="{7D4409C3-52F5-4FF4-A9EC-38F2E16D7A4F}" srcOrd="3" destOrd="0" presId="urn:microsoft.com/office/officeart/2005/8/layout/venn1"/>
    <dgm:cxn modelId="{6BF51CBD-426B-4D49-A4A4-D0176201CCEC}" type="presParOf" srcId="{652B10D3-43A8-4DA3-98ED-382C6EA345AF}" destId="{1B99F73B-AAFE-456F-9261-74D2550F9A61}" srcOrd="4" destOrd="0" presId="urn:microsoft.com/office/officeart/2005/8/layout/venn1"/>
    <dgm:cxn modelId="{F8C52749-A3A2-4705-A88D-A7186BC0ABF0}" type="presParOf" srcId="{652B10D3-43A8-4DA3-98ED-382C6EA345AF}" destId="{2980C735-2716-4841-9442-2C86E01D741A}" srcOrd="5" destOrd="0" presId="urn:microsoft.com/office/officeart/2005/8/layout/ven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F3FE64-1657-49BA-AF6C-C4D55520CA70}"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en-US"/>
        </a:p>
      </dgm:t>
    </dgm:pt>
    <dgm:pt modelId="{67581804-212A-4361-93A8-E230C8D56618}">
      <dgm:prSet phldrT="[Text]"/>
      <dgm:spPr>
        <a:solidFill>
          <a:srgbClr val="901D41"/>
        </a:solidFill>
      </dgm:spPr>
      <dgm:t>
        <a:bodyPr/>
        <a:lstStyle/>
        <a:p>
          <a:r>
            <a:rPr lang="en-US" dirty="0"/>
            <a:t>What?</a:t>
          </a:r>
        </a:p>
      </dgm:t>
    </dgm:pt>
    <dgm:pt modelId="{B1B07E94-4CDB-4131-9698-21FA97F54442}" type="parTrans" cxnId="{21103812-39F0-4F25-B672-09FC7BF744A7}">
      <dgm:prSet/>
      <dgm:spPr/>
      <dgm:t>
        <a:bodyPr/>
        <a:lstStyle/>
        <a:p>
          <a:endParaRPr lang="en-US"/>
        </a:p>
      </dgm:t>
    </dgm:pt>
    <dgm:pt modelId="{1EFEFF31-58C2-4FE6-9943-87B479A0CE48}" type="sibTrans" cxnId="{21103812-39F0-4F25-B672-09FC7BF744A7}">
      <dgm:prSet/>
      <dgm:spPr>
        <a:solidFill>
          <a:srgbClr val="901D41"/>
        </a:solidFill>
      </dgm:spPr>
      <dgm:t>
        <a:bodyPr/>
        <a:lstStyle/>
        <a:p>
          <a:endParaRPr lang="en-US"/>
        </a:p>
      </dgm:t>
    </dgm:pt>
    <dgm:pt modelId="{1347DC09-77AE-4BFF-A599-F737CA5BB40D}">
      <dgm:prSet phldrT="[Text]"/>
      <dgm:spPr>
        <a:ln>
          <a:solidFill>
            <a:srgbClr val="901D41"/>
          </a:solidFill>
        </a:ln>
      </dgm:spPr>
      <dgm:t>
        <a:bodyPr/>
        <a:lstStyle/>
        <a:p>
          <a:r>
            <a:rPr lang="en-US" dirty="0"/>
            <a:t>Develop format for donor / project statement</a:t>
          </a:r>
        </a:p>
      </dgm:t>
    </dgm:pt>
    <dgm:pt modelId="{1E419FBE-9E01-4269-B3D9-77FA540E236F}" type="parTrans" cxnId="{8B11AE47-F3A9-439B-8E83-868019583C9B}">
      <dgm:prSet/>
      <dgm:spPr/>
      <dgm:t>
        <a:bodyPr/>
        <a:lstStyle/>
        <a:p>
          <a:endParaRPr lang="en-US"/>
        </a:p>
      </dgm:t>
    </dgm:pt>
    <dgm:pt modelId="{68805296-F684-46E9-8B81-975264356E8F}" type="sibTrans" cxnId="{8B11AE47-F3A9-439B-8E83-868019583C9B}">
      <dgm:prSet/>
      <dgm:spPr/>
      <dgm:t>
        <a:bodyPr/>
        <a:lstStyle/>
        <a:p>
          <a:endParaRPr lang="en-US"/>
        </a:p>
      </dgm:t>
    </dgm:pt>
    <dgm:pt modelId="{4B41E24A-FA09-497B-BC35-081592BD9197}">
      <dgm:prSet phldrT="[Text]"/>
      <dgm:spPr>
        <a:ln>
          <a:solidFill>
            <a:srgbClr val="901D41"/>
          </a:solidFill>
        </a:ln>
      </dgm:spPr>
      <dgm:t>
        <a:bodyPr/>
        <a:lstStyle/>
        <a:p>
          <a:r>
            <a:rPr lang="en-US" dirty="0"/>
            <a:t>Reconciliation to main financial statements</a:t>
          </a:r>
        </a:p>
      </dgm:t>
    </dgm:pt>
    <dgm:pt modelId="{BC1C264A-5C9E-4186-8F77-43218FBAD419}" type="parTrans" cxnId="{7BD06746-4BDB-4685-8353-42DA47EBBED8}">
      <dgm:prSet/>
      <dgm:spPr/>
      <dgm:t>
        <a:bodyPr/>
        <a:lstStyle/>
        <a:p>
          <a:endParaRPr lang="en-US"/>
        </a:p>
      </dgm:t>
    </dgm:pt>
    <dgm:pt modelId="{9F1E1150-3A95-458B-8EC8-F98DD57D806C}" type="sibTrans" cxnId="{7BD06746-4BDB-4685-8353-42DA47EBBED8}">
      <dgm:prSet/>
      <dgm:spPr/>
      <dgm:t>
        <a:bodyPr/>
        <a:lstStyle/>
        <a:p>
          <a:endParaRPr lang="en-US"/>
        </a:p>
      </dgm:t>
    </dgm:pt>
    <dgm:pt modelId="{9FF4595F-433E-4E36-B8F0-12767D3B5921}">
      <dgm:prSet phldrT="[Text]"/>
      <dgm:spPr>
        <a:solidFill>
          <a:srgbClr val="006A7E"/>
        </a:solidFill>
      </dgm:spPr>
      <dgm:t>
        <a:bodyPr/>
        <a:lstStyle/>
        <a:p>
          <a:r>
            <a:rPr lang="en-US" dirty="0"/>
            <a:t>Who?</a:t>
          </a:r>
        </a:p>
      </dgm:t>
    </dgm:pt>
    <dgm:pt modelId="{017E511D-DFA7-4A0E-BA7B-25FCFE42453B}" type="parTrans" cxnId="{AC539627-2D83-4F03-94CA-5CCFDD5EE93C}">
      <dgm:prSet/>
      <dgm:spPr/>
      <dgm:t>
        <a:bodyPr/>
        <a:lstStyle/>
        <a:p>
          <a:endParaRPr lang="en-US"/>
        </a:p>
      </dgm:t>
    </dgm:pt>
    <dgm:pt modelId="{AFE7B496-A3CD-4E61-A8E3-8EF42FAF3471}" type="sibTrans" cxnId="{AC539627-2D83-4F03-94CA-5CCFDD5EE93C}">
      <dgm:prSet/>
      <dgm:spPr>
        <a:solidFill>
          <a:srgbClr val="006A7E"/>
        </a:solidFill>
      </dgm:spPr>
      <dgm:t>
        <a:bodyPr/>
        <a:lstStyle/>
        <a:p>
          <a:endParaRPr lang="en-US"/>
        </a:p>
      </dgm:t>
    </dgm:pt>
    <dgm:pt modelId="{8B71EA13-8A44-49F0-AC39-8A361CB5C8D7}">
      <dgm:prSet phldrT="[Text]"/>
      <dgm:spPr>
        <a:ln>
          <a:solidFill>
            <a:srgbClr val="006A7E"/>
          </a:solidFill>
        </a:ln>
      </dgm:spPr>
      <dgm:t>
        <a:bodyPr/>
        <a:lstStyle/>
        <a:p>
          <a:r>
            <a:rPr lang="en-US" dirty="0"/>
            <a:t>6 members from DRG, PAG and CC</a:t>
          </a:r>
        </a:p>
      </dgm:t>
    </dgm:pt>
    <dgm:pt modelId="{0FC022CE-E0F0-4B3C-A75F-B83C8EA9A1D4}" type="parTrans" cxnId="{88415B6A-6F8F-470A-AE4F-DFF0038E52FC}">
      <dgm:prSet/>
      <dgm:spPr/>
      <dgm:t>
        <a:bodyPr/>
        <a:lstStyle/>
        <a:p>
          <a:endParaRPr lang="en-US"/>
        </a:p>
      </dgm:t>
    </dgm:pt>
    <dgm:pt modelId="{A5048885-617D-4268-9C3A-F8E28829C53F}" type="sibTrans" cxnId="{88415B6A-6F8F-470A-AE4F-DFF0038E52FC}">
      <dgm:prSet/>
      <dgm:spPr/>
      <dgm:t>
        <a:bodyPr/>
        <a:lstStyle/>
        <a:p>
          <a:endParaRPr lang="en-US"/>
        </a:p>
      </dgm:t>
    </dgm:pt>
    <dgm:pt modelId="{C741943D-0C27-46BB-AE31-BB6A04674BFF}">
      <dgm:prSet phldrT="[Text]"/>
      <dgm:spPr>
        <a:ln>
          <a:solidFill>
            <a:srgbClr val="006A7E"/>
          </a:solidFill>
        </a:ln>
      </dgm:spPr>
      <dgm:t>
        <a:bodyPr/>
        <a:lstStyle/>
        <a:p>
          <a:r>
            <a:rPr lang="en-US" dirty="0"/>
            <a:t>Technical Lead</a:t>
          </a:r>
        </a:p>
      </dgm:t>
    </dgm:pt>
    <dgm:pt modelId="{C3202764-AC7A-4560-BEF8-355C40B8AD9E}" type="parTrans" cxnId="{88020BC5-47FE-4C19-BCC2-0927B4A7D773}">
      <dgm:prSet/>
      <dgm:spPr/>
      <dgm:t>
        <a:bodyPr/>
        <a:lstStyle/>
        <a:p>
          <a:endParaRPr lang="en-US"/>
        </a:p>
      </dgm:t>
    </dgm:pt>
    <dgm:pt modelId="{867C0073-807E-4EAD-B55F-9AB16C168AD3}" type="sibTrans" cxnId="{88020BC5-47FE-4C19-BCC2-0927B4A7D773}">
      <dgm:prSet/>
      <dgm:spPr/>
      <dgm:t>
        <a:bodyPr/>
        <a:lstStyle/>
        <a:p>
          <a:endParaRPr lang="en-US"/>
        </a:p>
      </dgm:t>
    </dgm:pt>
    <dgm:pt modelId="{63FC26F7-EDAA-4FF3-9485-F1BD39AB3CBE}">
      <dgm:prSet phldrT="[Text]"/>
      <dgm:spPr>
        <a:solidFill>
          <a:srgbClr val="D8AD24"/>
        </a:solidFill>
      </dgm:spPr>
      <dgm:t>
        <a:bodyPr/>
        <a:lstStyle/>
        <a:p>
          <a:r>
            <a:rPr lang="en-US" dirty="0"/>
            <a:t>When?</a:t>
          </a:r>
        </a:p>
      </dgm:t>
    </dgm:pt>
    <dgm:pt modelId="{8FB119B9-BFD7-4D5F-AA26-8647119EE5CD}" type="parTrans" cxnId="{7A0FAF97-53B4-444F-887D-D9738857102F}">
      <dgm:prSet/>
      <dgm:spPr/>
      <dgm:t>
        <a:bodyPr/>
        <a:lstStyle/>
        <a:p>
          <a:endParaRPr lang="en-US"/>
        </a:p>
      </dgm:t>
    </dgm:pt>
    <dgm:pt modelId="{F660C64E-E611-423A-AAB9-315FD22A8286}" type="sibTrans" cxnId="{7A0FAF97-53B4-444F-887D-D9738857102F}">
      <dgm:prSet/>
      <dgm:spPr/>
      <dgm:t>
        <a:bodyPr/>
        <a:lstStyle/>
        <a:p>
          <a:endParaRPr lang="en-US"/>
        </a:p>
      </dgm:t>
    </dgm:pt>
    <dgm:pt modelId="{827925DC-61B6-4D48-A93B-EF8D02B8C460}">
      <dgm:prSet phldrT="[Text]"/>
      <dgm:spPr>
        <a:ln>
          <a:solidFill>
            <a:srgbClr val="D8AD24"/>
          </a:solidFill>
        </a:ln>
      </dgm:spPr>
      <dgm:t>
        <a:bodyPr/>
        <a:lstStyle/>
        <a:p>
          <a:r>
            <a:rPr lang="en-US" dirty="0"/>
            <a:t>4 meetings</a:t>
          </a:r>
        </a:p>
      </dgm:t>
    </dgm:pt>
    <dgm:pt modelId="{96B92728-F281-4B3C-9A6B-6DCBEE653872}" type="parTrans" cxnId="{7AAC7E77-970A-4AED-89B6-E19D7275D60B}">
      <dgm:prSet/>
      <dgm:spPr/>
      <dgm:t>
        <a:bodyPr/>
        <a:lstStyle/>
        <a:p>
          <a:endParaRPr lang="en-US"/>
        </a:p>
      </dgm:t>
    </dgm:pt>
    <dgm:pt modelId="{E8631D2E-CA87-4298-9F0E-39CB48F963B3}" type="sibTrans" cxnId="{7AAC7E77-970A-4AED-89B6-E19D7275D60B}">
      <dgm:prSet/>
      <dgm:spPr/>
      <dgm:t>
        <a:bodyPr/>
        <a:lstStyle/>
        <a:p>
          <a:endParaRPr lang="en-US"/>
        </a:p>
      </dgm:t>
    </dgm:pt>
    <dgm:pt modelId="{989A0D50-5B9C-4918-B834-965868C5F3E3}">
      <dgm:prSet phldrT="[Text]"/>
      <dgm:spPr>
        <a:ln>
          <a:solidFill>
            <a:srgbClr val="901D41"/>
          </a:solidFill>
        </a:ln>
      </dgm:spPr>
      <dgm:t>
        <a:bodyPr/>
        <a:lstStyle/>
        <a:p>
          <a:r>
            <a:rPr lang="en-US" dirty="0"/>
            <a:t>Build on work of MWIC</a:t>
          </a:r>
        </a:p>
      </dgm:t>
    </dgm:pt>
    <dgm:pt modelId="{B0E2702A-90CE-44AC-8D84-EBB48A19AE24}" type="parTrans" cxnId="{ABFD7D68-6867-418B-8D82-502947C8BF00}">
      <dgm:prSet/>
      <dgm:spPr/>
      <dgm:t>
        <a:bodyPr/>
        <a:lstStyle/>
        <a:p>
          <a:endParaRPr lang="en-US"/>
        </a:p>
      </dgm:t>
    </dgm:pt>
    <dgm:pt modelId="{F9920666-0DB8-4159-9E37-520EEC8C9881}" type="sibTrans" cxnId="{ABFD7D68-6867-418B-8D82-502947C8BF00}">
      <dgm:prSet/>
      <dgm:spPr/>
      <dgm:t>
        <a:bodyPr/>
        <a:lstStyle/>
        <a:p>
          <a:endParaRPr lang="en-US"/>
        </a:p>
      </dgm:t>
    </dgm:pt>
    <dgm:pt modelId="{CA7CC3B2-379E-406A-A6E1-913ADFB69B19}">
      <dgm:prSet phldrT="[Text]"/>
      <dgm:spPr>
        <a:ln>
          <a:solidFill>
            <a:srgbClr val="D8AD24"/>
          </a:solidFill>
        </a:ln>
      </dgm:spPr>
      <dgm:t>
        <a:bodyPr/>
        <a:lstStyle/>
        <a:p>
          <a:r>
            <a:rPr lang="en-US" dirty="0"/>
            <a:t>Draft ready for inclusion in ED3 by July 23</a:t>
          </a:r>
        </a:p>
      </dgm:t>
    </dgm:pt>
    <dgm:pt modelId="{ED681AC7-FFBE-4C0E-8E26-52E2B1BA6D57}" type="parTrans" cxnId="{D1AAD8BC-4781-4F1A-92BA-396176926E97}">
      <dgm:prSet/>
      <dgm:spPr/>
      <dgm:t>
        <a:bodyPr/>
        <a:lstStyle/>
        <a:p>
          <a:endParaRPr lang="en-US"/>
        </a:p>
      </dgm:t>
    </dgm:pt>
    <dgm:pt modelId="{2BF35DEB-DB5E-4DD1-AB30-8B2792AE38BA}" type="sibTrans" cxnId="{D1AAD8BC-4781-4F1A-92BA-396176926E97}">
      <dgm:prSet/>
      <dgm:spPr/>
      <dgm:t>
        <a:bodyPr/>
        <a:lstStyle/>
        <a:p>
          <a:endParaRPr lang="en-US"/>
        </a:p>
      </dgm:t>
    </dgm:pt>
    <dgm:pt modelId="{88C67152-37DF-4390-BC2B-F5555B41893E}" type="pres">
      <dgm:prSet presAssocID="{6FF3FE64-1657-49BA-AF6C-C4D55520CA70}" presName="Name0" presStyleCnt="0">
        <dgm:presLayoutVars>
          <dgm:dir/>
          <dgm:animLvl val="lvl"/>
          <dgm:resizeHandles val="exact"/>
        </dgm:presLayoutVars>
      </dgm:prSet>
      <dgm:spPr/>
    </dgm:pt>
    <dgm:pt modelId="{FC248A86-1981-4D3C-B9AB-D20367FB1CBB}" type="pres">
      <dgm:prSet presAssocID="{6FF3FE64-1657-49BA-AF6C-C4D55520CA70}" presName="tSp" presStyleCnt="0"/>
      <dgm:spPr/>
    </dgm:pt>
    <dgm:pt modelId="{45B5D13D-3BD9-409E-80EE-88873B892EC0}" type="pres">
      <dgm:prSet presAssocID="{6FF3FE64-1657-49BA-AF6C-C4D55520CA70}" presName="bSp" presStyleCnt="0"/>
      <dgm:spPr/>
    </dgm:pt>
    <dgm:pt modelId="{E10B5968-AB05-4ED0-99D9-8F9145890B55}" type="pres">
      <dgm:prSet presAssocID="{6FF3FE64-1657-49BA-AF6C-C4D55520CA70}" presName="process" presStyleCnt="0"/>
      <dgm:spPr/>
    </dgm:pt>
    <dgm:pt modelId="{F66CED6A-5963-4C04-BC83-F4F327730337}" type="pres">
      <dgm:prSet presAssocID="{67581804-212A-4361-93A8-E230C8D56618}" presName="composite1" presStyleCnt="0"/>
      <dgm:spPr/>
    </dgm:pt>
    <dgm:pt modelId="{A532DB06-3A6B-45F2-AC43-5C9E53B3961B}" type="pres">
      <dgm:prSet presAssocID="{67581804-212A-4361-93A8-E230C8D56618}" presName="dummyNode1" presStyleLbl="node1" presStyleIdx="0" presStyleCnt="3"/>
      <dgm:spPr/>
    </dgm:pt>
    <dgm:pt modelId="{D02E0C85-C5AF-4405-9A57-326982DE7F6B}" type="pres">
      <dgm:prSet presAssocID="{67581804-212A-4361-93A8-E230C8D56618}" presName="childNode1" presStyleLbl="bgAcc1" presStyleIdx="0" presStyleCnt="3">
        <dgm:presLayoutVars>
          <dgm:bulletEnabled val="1"/>
        </dgm:presLayoutVars>
      </dgm:prSet>
      <dgm:spPr/>
    </dgm:pt>
    <dgm:pt modelId="{088979D9-DEFD-473D-A0F0-7233B211E912}" type="pres">
      <dgm:prSet presAssocID="{67581804-212A-4361-93A8-E230C8D56618}" presName="childNode1tx" presStyleLbl="bgAcc1" presStyleIdx="0" presStyleCnt="3">
        <dgm:presLayoutVars>
          <dgm:bulletEnabled val="1"/>
        </dgm:presLayoutVars>
      </dgm:prSet>
      <dgm:spPr/>
    </dgm:pt>
    <dgm:pt modelId="{239ED513-853A-4B29-B53C-8454EEE5E5BF}" type="pres">
      <dgm:prSet presAssocID="{67581804-212A-4361-93A8-E230C8D56618}" presName="parentNode1" presStyleLbl="node1" presStyleIdx="0" presStyleCnt="3">
        <dgm:presLayoutVars>
          <dgm:chMax val="1"/>
          <dgm:bulletEnabled val="1"/>
        </dgm:presLayoutVars>
      </dgm:prSet>
      <dgm:spPr/>
    </dgm:pt>
    <dgm:pt modelId="{F197B95A-CA8F-4047-848E-3DB938986DFB}" type="pres">
      <dgm:prSet presAssocID="{67581804-212A-4361-93A8-E230C8D56618}" presName="connSite1" presStyleCnt="0"/>
      <dgm:spPr/>
    </dgm:pt>
    <dgm:pt modelId="{744F2699-87F1-4D86-BB6F-46ECB828FE6C}" type="pres">
      <dgm:prSet presAssocID="{1EFEFF31-58C2-4FE6-9943-87B479A0CE48}" presName="Name9" presStyleLbl="sibTrans2D1" presStyleIdx="0" presStyleCnt="2"/>
      <dgm:spPr/>
    </dgm:pt>
    <dgm:pt modelId="{91491FBE-E748-448B-BB49-E305711ED5ED}" type="pres">
      <dgm:prSet presAssocID="{9FF4595F-433E-4E36-B8F0-12767D3B5921}" presName="composite2" presStyleCnt="0"/>
      <dgm:spPr/>
    </dgm:pt>
    <dgm:pt modelId="{F3FE6727-BE92-4492-BDEE-E548ED920618}" type="pres">
      <dgm:prSet presAssocID="{9FF4595F-433E-4E36-B8F0-12767D3B5921}" presName="dummyNode2" presStyleLbl="node1" presStyleIdx="0" presStyleCnt="3"/>
      <dgm:spPr/>
    </dgm:pt>
    <dgm:pt modelId="{0A566692-2F55-4790-86E4-996082407629}" type="pres">
      <dgm:prSet presAssocID="{9FF4595F-433E-4E36-B8F0-12767D3B5921}" presName="childNode2" presStyleLbl="bgAcc1" presStyleIdx="1" presStyleCnt="3">
        <dgm:presLayoutVars>
          <dgm:bulletEnabled val="1"/>
        </dgm:presLayoutVars>
      </dgm:prSet>
      <dgm:spPr/>
    </dgm:pt>
    <dgm:pt modelId="{68379F98-9FF3-493F-B231-EDC72EDC67FE}" type="pres">
      <dgm:prSet presAssocID="{9FF4595F-433E-4E36-B8F0-12767D3B5921}" presName="childNode2tx" presStyleLbl="bgAcc1" presStyleIdx="1" presStyleCnt="3">
        <dgm:presLayoutVars>
          <dgm:bulletEnabled val="1"/>
        </dgm:presLayoutVars>
      </dgm:prSet>
      <dgm:spPr/>
    </dgm:pt>
    <dgm:pt modelId="{F953BC53-A795-49B3-AB7D-9280CFBEB27E}" type="pres">
      <dgm:prSet presAssocID="{9FF4595F-433E-4E36-B8F0-12767D3B5921}" presName="parentNode2" presStyleLbl="node1" presStyleIdx="1" presStyleCnt="3">
        <dgm:presLayoutVars>
          <dgm:chMax val="0"/>
          <dgm:bulletEnabled val="1"/>
        </dgm:presLayoutVars>
      </dgm:prSet>
      <dgm:spPr/>
    </dgm:pt>
    <dgm:pt modelId="{8FC78345-B254-49FC-92AE-2C58F3638AF1}" type="pres">
      <dgm:prSet presAssocID="{9FF4595F-433E-4E36-B8F0-12767D3B5921}" presName="connSite2" presStyleCnt="0"/>
      <dgm:spPr/>
    </dgm:pt>
    <dgm:pt modelId="{06C83DF2-B801-4C5B-ADD3-4D85A35E4DC1}" type="pres">
      <dgm:prSet presAssocID="{AFE7B496-A3CD-4E61-A8E3-8EF42FAF3471}" presName="Name18" presStyleLbl="sibTrans2D1" presStyleIdx="1" presStyleCnt="2"/>
      <dgm:spPr/>
    </dgm:pt>
    <dgm:pt modelId="{15DB2239-6147-4938-9879-16D53EE173A1}" type="pres">
      <dgm:prSet presAssocID="{63FC26F7-EDAA-4FF3-9485-F1BD39AB3CBE}" presName="composite1" presStyleCnt="0"/>
      <dgm:spPr/>
    </dgm:pt>
    <dgm:pt modelId="{0ED79E58-B3BD-4778-B11F-2F69EABC5482}" type="pres">
      <dgm:prSet presAssocID="{63FC26F7-EDAA-4FF3-9485-F1BD39AB3CBE}" presName="dummyNode1" presStyleLbl="node1" presStyleIdx="1" presStyleCnt="3"/>
      <dgm:spPr/>
    </dgm:pt>
    <dgm:pt modelId="{097A90A7-56E3-47A3-9683-79E5A8516227}" type="pres">
      <dgm:prSet presAssocID="{63FC26F7-EDAA-4FF3-9485-F1BD39AB3CBE}" presName="childNode1" presStyleLbl="bgAcc1" presStyleIdx="2" presStyleCnt="3">
        <dgm:presLayoutVars>
          <dgm:bulletEnabled val="1"/>
        </dgm:presLayoutVars>
      </dgm:prSet>
      <dgm:spPr/>
    </dgm:pt>
    <dgm:pt modelId="{9D37E5B7-AEF2-497E-A13E-702457E03785}" type="pres">
      <dgm:prSet presAssocID="{63FC26F7-EDAA-4FF3-9485-F1BD39AB3CBE}" presName="childNode1tx" presStyleLbl="bgAcc1" presStyleIdx="2" presStyleCnt="3">
        <dgm:presLayoutVars>
          <dgm:bulletEnabled val="1"/>
        </dgm:presLayoutVars>
      </dgm:prSet>
      <dgm:spPr/>
    </dgm:pt>
    <dgm:pt modelId="{D2339BB5-184F-43BB-8D3F-FA9ABD09E384}" type="pres">
      <dgm:prSet presAssocID="{63FC26F7-EDAA-4FF3-9485-F1BD39AB3CBE}" presName="parentNode1" presStyleLbl="node1" presStyleIdx="2" presStyleCnt="3">
        <dgm:presLayoutVars>
          <dgm:chMax val="1"/>
          <dgm:bulletEnabled val="1"/>
        </dgm:presLayoutVars>
      </dgm:prSet>
      <dgm:spPr/>
    </dgm:pt>
    <dgm:pt modelId="{2898D66F-C543-412F-AE30-8791B992C28A}" type="pres">
      <dgm:prSet presAssocID="{63FC26F7-EDAA-4FF3-9485-F1BD39AB3CBE}" presName="connSite1" presStyleCnt="0"/>
      <dgm:spPr/>
    </dgm:pt>
  </dgm:ptLst>
  <dgm:cxnLst>
    <dgm:cxn modelId="{21103812-39F0-4F25-B672-09FC7BF744A7}" srcId="{6FF3FE64-1657-49BA-AF6C-C4D55520CA70}" destId="{67581804-212A-4361-93A8-E230C8D56618}" srcOrd="0" destOrd="0" parTransId="{B1B07E94-4CDB-4131-9698-21FA97F54442}" sibTransId="{1EFEFF31-58C2-4FE6-9943-87B479A0CE48}"/>
    <dgm:cxn modelId="{F43E0D16-4946-4B34-B2A8-5E6464BE7905}" type="presOf" srcId="{67581804-212A-4361-93A8-E230C8D56618}" destId="{239ED513-853A-4B29-B53C-8454EEE5E5BF}" srcOrd="0" destOrd="0" presId="urn:microsoft.com/office/officeart/2005/8/layout/hProcess4"/>
    <dgm:cxn modelId="{AC539627-2D83-4F03-94CA-5CCFDD5EE93C}" srcId="{6FF3FE64-1657-49BA-AF6C-C4D55520CA70}" destId="{9FF4595F-433E-4E36-B8F0-12767D3B5921}" srcOrd="1" destOrd="0" parTransId="{017E511D-DFA7-4A0E-BA7B-25FCFE42453B}" sibTransId="{AFE7B496-A3CD-4E61-A8E3-8EF42FAF3471}"/>
    <dgm:cxn modelId="{E21B0E2D-325D-4B68-9C20-6FDE09A9D86B}" type="presOf" srcId="{4B41E24A-FA09-497B-BC35-081592BD9197}" destId="{D02E0C85-C5AF-4405-9A57-326982DE7F6B}" srcOrd="0" destOrd="1" presId="urn:microsoft.com/office/officeart/2005/8/layout/hProcess4"/>
    <dgm:cxn modelId="{7048B837-DDAC-4F9C-86D6-6DD06B63AF5D}" type="presOf" srcId="{AFE7B496-A3CD-4E61-A8E3-8EF42FAF3471}" destId="{06C83DF2-B801-4C5B-ADD3-4D85A35E4DC1}" srcOrd="0" destOrd="0" presId="urn:microsoft.com/office/officeart/2005/8/layout/hProcess4"/>
    <dgm:cxn modelId="{04D5AF5D-78C5-4822-8777-31A548B55602}" type="presOf" srcId="{6FF3FE64-1657-49BA-AF6C-C4D55520CA70}" destId="{88C67152-37DF-4390-BC2B-F5555B41893E}" srcOrd="0" destOrd="0" presId="urn:microsoft.com/office/officeart/2005/8/layout/hProcess4"/>
    <dgm:cxn modelId="{5909CC60-CE70-459E-881C-44D0ABC1CB0E}" type="presOf" srcId="{8B71EA13-8A44-49F0-AC39-8A361CB5C8D7}" destId="{68379F98-9FF3-493F-B231-EDC72EDC67FE}" srcOrd="1" destOrd="0" presId="urn:microsoft.com/office/officeart/2005/8/layout/hProcess4"/>
    <dgm:cxn modelId="{67A59844-3BE3-46F4-9F04-BA9935071C68}" type="presOf" srcId="{1347DC09-77AE-4BFF-A599-F737CA5BB40D}" destId="{088979D9-DEFD-473D-A0F0-7233B211E912}" srcOrd="1" destOrd="0" presId="urn:microsoft.com/office/officeart/2005/8/layout/hProcess4"/>
    <dgm:cxn modelId="{7471FA64-20D4-4D3A-8129-077AB8E95DE4}" type="presOf" srcId="{1EFEFF31-58C2-4FE6-9943-87B479A0CE48}" destId="{744F2699-87F1-4D86-BB6F-46ECB828FE6C}" srcOrd="0" destOrd="0" presId="urn:microsoft.com/office/officeart/2005/8/layout/hProcess4"/>
    <dgm:cxn modelId="{7BD06746-4BDB-4685-8353-42DA47EBBED8}" srcId="{67581804-212A-4361-93A8-E230C8D56618}" destId="{4B41E24A-FA09-497B-BC35-081592BD9197}" srcOrd="1" destOrd="0" parTransId="{BC1C264A-5C9E-4186-8F77-43218FBAD419}" sibTransId="{9F1E1150-3A95-458B-8EC8-F98DD57D806C}"/>
    <dgm:cxn modelId="{8B11AE47-F3A9-439B-8E83-868019583C9B}" srcId="{67581804-212A-4361-93A8-E230C8D56618}" destId="{1347DC09-77AE-4BFF-A599-F737CA5BB40D}" srcOrd="0" destOrd="0" parTransId="{1E419FBE-9E01-4269-B3D9-77FA540E236F}" sibTransId="{68805296-F684-46E9-8B81-975264356E8F}"/>
    <dgm:cxn modelId="{ABFD7D68-6867-418B-8D82-502947C8BF00}" srcId="{67581804-212A-4361-93A8-E230C8D56618}" destId="{989A0D50-5B9C-4918-B834-965868C5F3E3}" srcOrd="2" destOrd="0" parTransId="{B0E2702A-90CE-44AC-8D84-EBB48A19AE24}" sibTransId="{F9920666-0DB8-4159-9E37-520EEC8C9881}"/>
    <dgm:cxn modelId="{B93F7F48-BCE1-4A6C-A28B-F3587CDDCEA7}" type="presOf" srcId="{9FF4595F-433E-4E36-B8F0-12767D3B5921}" destId="{F953BC53-A795-49B3-AB7D-9280CFBEB27E}" srcOrd="0" destOrd="0" presId="urn:microsoft.com/office/officeart/2005/8/layout/hProcess4"/>
    <dgm:cxn modelId="{88415B6A-6F8F-470A-AE4F-DFF0038E52FC}" srcId="{9FF4595F-433E-4E36-B8F0-12767D3B5921}" destId="{8B71EA13-8A44-49F0-AC39-8A361CB5C8D7}" srcOrd="0" destOrd="0" parTransId="{0FC022CE-E0F0-4B3C-A75F-B83C8EA9A1D4}" sibTransId="{A5048885-617D-4268-9C3A-F8E28829C53F}"/>
    <dgm:cxn modelId="{49CE174B-8224-4242-8C5C-C9ADB1472116}" type="presOf" srcId="{827925DC-61B6-4D48-A93B-EF8D02B8C460}" destId="{097A90A7-56E3-47A3-9683-79E5A8516227}" srcOrd="0" destOrd="0" presId="urn:microsoft.com/office/officeart/2005/8/layout/hProcess4"/>
    <dgm:cxn modelId="{7AAC7E77-970A-4AED-89B6-E19D7275D60B}" srcId="{63FC26F7-EDAA-4FF3-9485-F1BD39AB3CBE}" destId="{827925DC-61B6-4D48-A93B-EF8D02B8C460}" srcOrd="0" destOrd="0" parTransId="{96B92728-F281-4B3C-9A6B-6DCBEE653872}" sibTransId="{E8631D2E-CA87-4298-9F0E-39CB48F963B3}"/>
    <dgm:cxn modelId="{12DE807F-402E-4767-AA5C-BB353F14737B}" type="presOf" srcId="{CA7CC3B2-379E-406A-A6E1-913ADFB69B19}" destId="{9D37E5B7-AEF2-497E-A13E-702457E03785}" srcOrd="1" destOrd="1" presId="urn:microsoft.com/office/officeart/2005/8/layout/hProcess4"/>
    <dgm:cxn modelId="{24792389-FC12-40DE-9EDE-9B624FBE1574}" type="presOf" srcId="{63FC26F7-EDAA-4FF3-9485-F1BD39AB3CBE}" destId="{D2339BB5-184F-43BB-8D3F-FA9ABD09E384}" srcOrd="0" destOrd="0" presId="urn:microsoft.com/office/officeart/2005/8/layout/hProcess4"/>
    <dgm:cxn modelId="{75E18796-BE92-4F8A-947F-18DD1F2370D2}" type="presOf" srcId="{4B41E24A-FA09-497B-BC35-081592BD9197}" destId="{088979D9-DEFD-473D-A0F0-7233B211E912}" srcOrd="1" destOrd="1" presId="urn:microsoft.com/office/officeart/2005/8/layout/hProcess4"/>
    <dgm:cxn modelId="{7A0FAF97-53B4-444F-887D-D9738857102F}" srcId="{6FF3FE64-1657-49BA-AF6C-C4D55520CA70}" destId="{63FC26F7-EDAA-4FF3-9485-F1BD39AB3CBE}" srcOrd="2" destOrd="0" parTransId="{8FB119B9-BFD7-4D5F-AA26-8647119EE5CD}" sibTransId="{F660C64E-E611-423A-AAB9-315FD22A8286}"/>
    <dgm:cxn modelId="{BEA438A9-B827-4322-8293-66B44CFA1D73}" type="presOf" srcId="{C741943D-0C27-46BB-AE31-BB6A04674BFF}" destId="{68379F98-9FF3-493F-B231-EDC72EDC67FE}" srcOrd="1" destOrd="1" presId="urn:microsoft.com/office/officeart/2005/8/layout/hProcess4"/>
    <dgm:cxn modelId="{D1AAD8BC-4781-4F1A-92BA-396176926E97}" srcId="{63FC26F7-EDAA-4FF3-9485-F1BD39AB3CBE}" destId="{CA7CC3B2-379E-406A-A6E1-913ADFB69B19}" srcOrd="1" destOrd="0" parTransId="{ED681AC7-FFBE-4C0E-8E26-52E2B1BA6D57}" sibTransId="{2BF35DEB-DB5E-4DD1-AB30-8B2792AE38BA}"/>
    <dgm:cxn modelId="{88020BC5-47FE-4C19-BCC2-0927B4A7D773}" srcId="{9FF4595F-433E-4E36-B8F0-12767D3B5921}" destId="{C741943D-0C27-46BB-AE31-BB6A04674BFF}" srcOrd="1" destOrd="0" parTransId="{C3202764-AC7A-4560-BEF8-355C40B8AD9E}" sibTransId="{867C0073-807E-4EAD-B55F-9AB16C168AD3}"/>
    <dgm:cxn modelId="{583A51CD-9511-4362-88BE-47C73C84A9FA}" type="presOf" srcId="{8B71EA13-8A44-49F0-AC39-8A361CB5C8D7}" destId="{0A566692-2F55-4790-86E4-996082407629}" srcOrd="0" destOrd="0" presId="urn:microsoft.com/office/officeart/2005/8/layout/hProcess4"/>
    <dgm:cxn modelId="{33DE7ED2-2FD0-4ED4-B741-252EF709C9E6}" type="presOf" srcId="{CA7CC3B2-379E-406A-A6E1-913ADFB69B19}" destId="{097A90A7-56E3-47A3-9683-79E5A8516227}" srcOrd="0" destOrd="1" presId="urn:microsoft.com/office/officeart/2005/8/layout/hProcess4"/>
    <dgm:cxn modelId="{773608DC-5A8F-47D1-A74A-8694B25A6CB3}" type="presOf" srcId="{C741943D-0C27-46BB-AE31-BB6A04674BFF}" destId="{0A566692-2F55-4790-86E4-996082407629}" srcOrd="0" destOrd="1" presId="urn:microsoft.com/office/officeart/2005/8/layout/hProcess4"/>
    <dgm:cxn modelId="{7444E3E1-6AE0-4672-89A7-118A2E421438}" type="presOf" srcId="{827925DC-61B6-4D48-A93B-EF8D02B8C460}" destId="{9D37E5B7-AEF2-497E-A13E-702457E03785}" srcOrd="1" destOrd="0" presId="urn:microsoft.com/office/officeart/2005/8/layout/hProcess4"/>
    <dgm:cxn modelId="{66A28BF7-1494-40B3-8468-496C3A250319}" type="presOf" srcId="{989A0D50-5B9C-4918-B834-965868C5F3E3}" destId="{088979D9-DEFD-473D-A0F0-7233B211E912}" srcOrd="1" destOrd="2" presId="urn:microsoft.com/office/officeart/2005/8/layout/hProcess4"/>
    <dgm:cxn modelId="{78CF82F8-0007-407E-AC9A-44A2F9061935}" type="presOf" srcId="{989A0D50-5B9C-4918-B834-965868C5F3E3}" destId="{D02E0C85-C5AF-4405-9A57-326982DE7F6B}" srcOrd="0" destOrd="2" presId="urn:microsoft.com/office/officeart/2005/8/layout/hProcess4"/>
    <dgm:cxn modelId="{345AB4FD-B645-45F6-AE40-FD798816B69B}" type="presOf" srcId="{1347DC09-77AE-4BFF-A599-F737CA5BB40D}" destId="{D02E0C85-C5AF-4405-9A57-326982DE7F6B}" srcOrd="0" destOrd="0" presId="urn:microsoft.com/office/officeart/2005/8/layout/hProcess4"/>
    <dgm:cxn modelId="{567E5DC3-91C8-49C9-90C3-5819D66764FD}" type="presParOf" srcId="{88C67152-37DF-4390-BC2B-F5555B41893E}" destId="{FC248A86-1981-4D3C-B9AB-D20367FB1CBB}" srcOrd="0" destOrd="0" presId="urn:microsoft.com/office/officeart/2005/8/layout/hProcess4"/>
    <dgm:cxn modelId="{80023A4A-DCDB-42F6-B041-DDA444340924}" type="presParOf" srcId="{88C67152-37DF-4390-BC2B-F5555B41893E}" destId="{45B5D13D-3BD9-409E-80EE-88873B892EC0}" srcOrd="1" destOrd="0" presId="urn:microsoft.com/office/officeart/2005/8/layout/hProcess4"/>
    <dgm:cxn modelId="{AF283AFA-8D9E-4458-921A-BB9DDB182C5B}" type="presParOf" srcId="{88C67152-37DF-4390-BC2B-F5555B41893E}" destId="{E10B5968-AB05-4ED0-99D9-8F9145890B55}" srcOrd="2" destOrd="0" presId="urn:microsoft.com/office/officeart/2005/8/layout/hProcess4"/>
    <dgm:cxn modelId="{38159E43-84B7-4D9A-AE31-F4F433420E4E}" type="presParOf" srcId="{E10B5968-AB05-4ED0-99D9-8F9145890B55}" destId="{F66CED6A-5963-4C04-BC83-F4F327730337}" srcOrd="0" destOrd="0" presId="urn:microsoft.com/office/officeart/2005/8/layout/hProcess4"/>
    <dgm:cxn modelId="{787F0EC8-1A93-40C0-80DC-522373E9199C}" type="presParOf" srcId="{F66CED6A-5963-4C04-BC83-F4F327730337}" destId="{A532DB06-3A6B-45F2-AC43-5C9E53B3961B}" srcOrd="0" destOrd="0" presId="urn:microsoft.com/office/officeart/2005/8/layout/hProcess4"/>
    <dgm:cxn modelId="{64991937-7B19-4E27-9A12-8F5849FA018D}" type="presParOf" srcId="{F66CED6A-5963-4C04-BC83-F4F327730337}" destId="{D02E0C85-C5AF-4405-9A57-326982DE7F6B}" srcOrd="1" destOrd="0" presId="urn:microsoft.com/office/officeart/2005/8/layout/hProcess4"/>
    <dgm:cxn modelId="{203A4FB1-9F53-4D49-9851-82A41C25EA34}" type="presParOf" srcId="{F66CED6A-5963-4C04-BC83-F4F327730337}" destId="{088979D9-DEFD-473D-A0F0-7233B211E912}" srcOrd="2" destOrd="0" presId="urn:microsoft.com/office/officeart/2005/8/layout/hProcess4"/>
    <dgm:cxn modelId="{D95A6465-31AA-4978-89E9-8B9E642F4AE8}" type="presParOf" srcId="{F66CED6A-5963-4C04-BC83-F4F327730337}" destId="{239ED513-853A-4B29-B53C-8454EEE5E5BF}" srcOrd="3" destOrd="0" presId="urn:microsoft.com/office/officeart/2005/8/layout/hProcess4"/>
    <dgm:cxn modelId="{0645F3E5-22E2-4350-97CE-344F9117CE7D}" type="presParOf" srcId="{F66CED6A-5963-4C04-BC83-F4F327730337}" destId="{F197B95A-CA8F-4047-848E-3DB938986DFB}" srcOrd="4" destOrd="0" presId="urn:microsoft.com/office/officeart/2005/8/layout/hProcess4"/>
    <dgm:cxn modelId="{2A5BD175-AFFF-434B-B389-453710696F35}" type="presParOf" srcId="{E10B5968-AB05-4ED0-99D9-8F9145890B55}" destId="{744F2699-87F1-4D86-BB6F-46ECB828FE6C}" srcOrd="1" destOrd="0" presId="urn:microsoft.com/office/officeart/2005/8/layout/hProcess4"/>
    <dgm:cxn modelId="{5D15B833-4093-48C4-860E-BA992EF6BF3D}" type="presParOf" srcId="{E10B5968-AB05-4ED0-99D9-8F9145890B55}" destId="{91491FBE-E748-448B-BB49-E305711ED5ED}" srcOrd="2" destOrd="0" presId="urn:microsoft.com/office/officeart/2005/8/layout/hProcess4"/>
    <dgm:cxn modelId="{A1D37FE4-F0AD-4D3A-A4A7-28183B5CA965}" type="presParOf" srcId="{91491FBE-E748-448B-BB49-E305711ED5ED}" destId="{F3FE6727-BE92-4492-BDEE-E548ED920618}" srcOrd="0" destOrd="0" presId="urn:microsoft.com/office/officeart/2005/8/layout/hProcess4"/>
    <dgm:cxn modelId="{25B39D7F-8B95-49FB-B872-AB37BAF578A7}" type="presParOf" srcId="{91491FBE-E748-448B-BB49-E305711ED5ED}" destId="{0A566692-2F55-4790-86E4-996082407629}" srcOrd="1" destOrd="0" presId="urn:microsoft.com/office/officeart/2005/8/layout/hProcess4"/>
    <dgm:cxn modelId="{C13EF8BA-13C8-4B6C-9583-35A009A2EA3C}" type="presParOf" srcId="{91491FBE-E748-448B-BB49-E305711ED5ED}" destId="{68379F98-9FF3-493F-B231-EDC72EDC67FE}" srcOrd="2" destOrd="0" presId="urn:microsoft.com/office/officeart/2005/8/layout/hProcess4"/>
    <dgm:cxn modelId="{06DE07BB-900F-4911-B28E-21EBB23C257C}" type="presParOf" srcId="{91491FBE-E748-448B-BB49-E305711ED5ED}" destId="{F953BC53-A795-49B3-AB7D-9280CFBEB27E}" srcOrd="3" destOrd="0" presId="urn:microsoft.com/office/officeart/2005/8/layout/hProcess4"/>
    <dgm:cxn modelId="{F2395A32-F031-4A8B-A69C-D849540AD822}" type="presParOf" srcId="{91491FBE-E748-448B-BB49-E305711ED5ED}" destId="{8FC78345-B254-49FC-92AE-2C58F3638AF1}" srcOrd="4" destOrd="0" presId="urn:microsoft.com/office/officeart/2005/8/layout/hProcess4"/>
    <dgm:cxn modelId="{2862E6D2-B4FA-49C0-99AE-4CA518892A82}" type="presParOf" srcId="{E10B5968-AB05-4ED0-99D9-8F9145890B55}" destId="{06C83DF2-B801-4C5B-ADD3-4D85A35E4DC1}" srcOrd="3" destOrd="0" presId="urn:microsoft.com/office/officeart/2005/8/layout/hProcess4"/>
    <dgm:cxn modelId="{D3B15896-81D8-47F5-8E5E-CC41F91FE515}" type="presParOf" srcId="{E10B5968-AB05-4ED0-99D9-8F9145890B55}" destId="{15DB2239-6147-4938-9879-16D53EE173A1}" srcOrd="4" destOrd="0" presId="urn:microsoft.com/office/officeart/2005/8/layout/hProcess4"/>
    <dgm:cxn modelId="{EDABA8FA-47DE-4CED-9490-A3F9D589EECB}" type="presParOf" srcId="{15DB2239-6147-4938-9879-16D53EE173A1}" destId="{0ED79E58-B3BD-4778-B11F-2F69EABC5482}" srcOrd="0" destOrd="0" presId="urn:microsoft.com/office/officeart/2005/8/layout/hProcess4"/>
    <dgm:cxn modelId="{DF629461-8E4E-4322-AAB2-C43BC1A65EEA}" type="presParOf" srcId="{15DB2239-6147-4938-9879-16D53EE173A1}" destId="{097A90A7-56E3-47A3-9683-79E5A8516227}" srcOrd="1" destOrd="0" presId="urn:microsoft.com/office/officeart/2005/8/layout/hProcess4"/>
    <dgm:cxn modelId="{AC0AF000-514C-4CDA-8A98-79B32AAEFF81}" type="presParOf" srcId="{15DB2239-6147-4938-9879-16D53EE173A1}" destId="{9D37E5B7-AEF2-497E-A13E-702457E03785}" srcOrd="2" destOrd="0" presId="urn:microsoft.com/office/officeart/2005/8/layout/hProcess4"/>
    <dgm:cxn modelId="{1C216633-89E1-4D9B-BB73-385937372FEE}" type="presParOf" srcId="{15DB2239-6147-4938-9879-16D53EE173A1}" destId="{D2339BB5-184F-43BB-8D3F-FA9ABD09E384}" srcOrd="3" destOrd="0" presId="urn:microsoft.com/office/officeart/2005/8/layout/hProcess4"/>
    <dgm:cxn modelId="{044FA440-A15E-4BE8-BA2E-9A0388538293}" type="presParOf" srcId="{15DB2239-6147-4938-9879-16D53EE173A1}" destId="{2898D66F-C543-412F-AE30-8791B992C28A}"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F3FE64-1657-49BA-AF6C-C4D55520CA70}"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en-US"/>
        </a:p>
      </dgm:t>
    </dgm:pt>
    <dgm:pt modelId="{67581804-212A-4361-93A8-E230C8D56618}">
      <dgm:prSet phldrT="[Text]"/>
      <dgm:spPr>
        <a:solidFill>
          <a:srgbClr val="901D41"/>
        </a:solidFill>
      </dgm:spPr>
      <dgm:t>
        <a:bodyPr/>
        <a:lstStyle/>
        <a:p>
          <a:r>
            <a:rPr lang="en-US" dirty="0"/>
            <a:t>Why?</a:t>
          </a:r>
        </a:p>
      </dgm:t>
    </dgm:pt>
    <dgm:pt modelId="{B1B07E94-4CDB-4131-9698-21FA97F54442}" type="parTrans" cxnId="{21103812-39F0-4F25-B672-09FC7BF744A7}">
      <dgm:prSet/>
      <dgm:spPr/>
      <dgm:t>
        <a:bodyPr/>
        <a:lstStyle/>
        <a:p>
          <a:endParaRPr lang="en-US"/>
        </a:p>
      </dgm:t>
    </dgm:pt>
    <dgm:pt modelId="{1EFEFF31-58C2-4FE6-9943-87B479A0CE48}" type="sibTrans" cxnId="{21103812-39F0-4F25-B672-09FC7BF744A7}">
      <dgm:prSet/>
      <dgm:spPr>
        <a:solidFill>
          <a:srgbClr val="901D41"/>
        </a:solidFill>
      </dgm:spPr>
      <dgm:t>
        <a:bodyPr/>
        <a:lstStyle/>
        <a:p>
          <a:endParaRPr lang="en-US"/>
        </a:p>
      </dgm:t>
    </dgm:pt>
    <dgm:pt modelId="{1347DC09-77AE-4BFF-A599-F737CA5BB40D}">
      <dgm:prSet phldrT="[Text]"/>
      <dgm:spPr>
        <a:ln>
          <a:solidFill>
            <a:srgbClr val="901D41"/>
          </a:solidFill>
        </a:ln>
      </dgm:spPr>
      <dgm:t>
        <a:bodyPr/>
        <a:lstStyle/>
        <a:p>
          <a:r>
            <a:rPr lang="en-US" dirty="0"/>
            <a:t>National focus</a:t>
          </a:r>
        </a:p>
      </dgm:t>
    </dgm:pt>
    <dgm:pt modelId="{1E419FBE-9E01-4269-B3D9-77FA540E236F}" type="parTrans" cxnId="{8B11AE47-F3A9-439B-8E83-868019583C9B}">
      <dgm:prSet/>
      <dgm:spPr/>
      <dgm:t>
        <a:bodyPr/>
        <a:lstStyle/>
        <a:p>
          <a:endParaRPr lang="en-US"/>
        </a:p>
      </dgm:t>
    </dgm:pt>
    <dgm:pt modelId="{68805296-F684-46E9-8B81-975264356E8F}" type="sibTrans" cxnId="{8B11AE47-F3A9-439B-8E83-868019583C9B}">
      <dgm:prSet/>
      <dgm:spPr/>
      <dgm:t>
        <a:bodyPr/>
        <a:lstStyle/>
        <a:p>
          <a:endParaRPr lang="en-US"/>
        </a:p>
      </dgm:t>
    </dgm:pt>
    <dgm:pt modelId="{4B41E24A-FA09-497B-BC35-081592BD9197}">
      <dgm:prSet phldrT="[Text]"/>
      <dgm:spPr>
        <a:ln>
          <a:solidFill>
            <a:srgbClr val="901D41"/>
          </a:solidFill>
        </a:ln>
      </dgm:spPr>
      <dgm:t>
        <a:bodyPr/>
        <a:lstStyle/>
        <a:p>
          <a:r>
            <a:rPr lang="en-US" dirty="0"/>
            <a:t>Consider proposals</a:t>
          </a:r>
        </a:p>
      </dgm:t>
    </dgm:pt>
    <dgm:pt modelId="{BC1C264A-5C9E-4186-8F77-43218FBAD419}" type="parTrans" cxnId="{7BD06746-4BDB-4685-8353-42DA47EBBED8}">
      <dgm:prSet/>
      <dgm:spPr/>
      <dgm:t>
        <a:bodyPr/>
        <a:lstStyle/>
        <a:p>
          <a:endParaRPr lang="en-US"/>
        </a:p>
      </dgm:t>
    </dgm:pt>
    <dgm:pt modelId="{9F1E1150-3A95-458B-8EC8-F98DD57D806C}" type="sibTrans" cxnId="{7BD06746-4BDB-4685-8353-42DA47EBBED8}">
      <dgm:prSet/>
      <dgm:spPr/>
      <dgm:t>
        <a:bodyPr/>
        <a:lstStyle/>
        <a:p>
          <a:endParaRPr lang="en-US"/>
        </a:p>
      </dgm:t>
    </dgm:pt>
    <dgm:pt modelId="{9FF4595F-433E-4E36-B8F0-12767D3B5921}">
      <dgm:prSet phldrT="[Text]"/>
      <dgm:spPr>
        <a:solidFill>
          <a:srgbClr val="006A7E"/>
        </a:solidFill>
      </dgm:spPr>
      <dgm:t>
        <a:bodyPr/>
        <a:lstStyle/>
        <a:p>
          <a:r>
            <a:rPr lang="en-US" dirty="0"/>
            <a:t>Who?</a:t>
          </a:r>
        </a:p>
      </dgm:t>
    </dgm:pt>
    <dgm:pt modelId="{017E511D-DFA7-4A0E-BA7B-25FCFE42453B}" type="parTrans" cxnId="{AC539627-2D83-4F03-94CA-5CCFDD5EE93C}">
      <dgm:prSet/>
      <dgm:spPr/>
      <dgm:t>
        <a:bodyPr/>
        <a:lstStyle/>
        <a:p>
          <a:endParaRPr lang="en-US"/>
        </a:p>
      </dgm:t>
    </dgm:pt>
    <dgm:pt modelId="{AFE7B496-A3CD-4E61-A8E3-8EF42FAF3471}" type="sibTrans" cxnId="{AC539627-2D83-4F03-94CA-5CCFDD5EE93C}">
      <dgm:prSet/>
      <dgm:spPr>
        <a:solidFill>
          <a:srgbClr val="006A7E"/>
        </a:solidFill>
      </dgm:spPr>
      <dgm:t>
        <a:bodyPr/>
        <a:lstStyle/>
        <a:p>
          <a:endParaRPr lang="en-US"/>
        </a:p>
      </dgm:t>
    </dgm:pt>
    <dgm:pt modelId="{8B71EA13-8A44-49F0-AC39-8A361CB5C8D7}">
      <dgm:prSet phldrT="[Text]"/>
      <dgm:spPr>
        <a:ln>
          <a:solidFill>
            <a:srgbClr val="006A7E"/>
          </a:solidFill>
        </a:ln>
      </dgm:spPr>
      <dgm:t>
        <a:bodyPr/>
        <a:lstStyle/>
        <a:p>
          <a:r>
            <a:rPr lang="en-US" dirty="0"/>
            <a:t>7-15 people</a:t>
          </a:r>
        </a:p>
      </dgm:t>
    </dgm:pt>
    <dgm:pt modelId="{0FC022CE-E0F0-4B3C-A75F-B83C8EA9A1D4}" type="parTrans" cxnId="{88415B6A-6F8F-470A-AE4F-DFF0038E52FC}">
      <dgm:prSet/>
      <dgm:spPr/>
      <dgm:t>
        <a:bodyPr/>
        <a:lstStyle/>
        <a:p>
          <a:endParaRPr lang="en-US"/>
        </a:p>
      </dgm:t>
    </dgm:pt>
    <dgm:pt modelId="{A5048885-617D-4268-9C3A-F8E28829C53F}" type="sibTrans" cxnId="{88415B6A-6F8F-470A-AE4F-DFF0038E52FC}">
      <dgm:prSet/>
      <dgm:spPr/>
      <dgm:t>
        <a:bodyPr/>
        <a:lstStyle/>
        <a:p>
          <a:endParaRPr lang="en-US"/>
        </a:p>
      </dgm:t>
    </dgm:pt>
    <dgm:pt modelId="{C741943D-0C27-46BB-AE31-BB6A04674BFF}">
      <dgm:prSet phldrT="[Text]"/>
      <dgm:spPr>
        <a:ln>
          <a:solidFill>
            <a:srgbClr val="006A7E"/>
          </a:solidFill>
        </a:ln>
      </dgm:spPr>
      <dgm:t>
        <a:bodyPr/>
        <a:lstStyle/>
        <a:p>
          <a:r>
            <a:rPr lang="en-US" dirty="0"/>
            <a:t>Chair? CC / Govt official</a:t>
          </a:r>
        </a:p>
      </dgm:t>
    </dgm:pt>
    <dgm:pt modelId="{C3202764-AC7A-4560-BEF8-355C40B8AD9E}" type="parTrans" cxnId="{88020BC5-47FE-4C19-BCC2-0927B4A7D773}">
      <dgm:prSet/>
      <dgm:spPr/>
      <dgm:t>
        <a:bodyPr/>
        <a:lstStyle/>
        <a:p>
          <a:endParaRPr lang="en-US"/>
        </a:p>
      </dgm:t>
    </dgm:pt>
    <dgm:pt modelId="{867C0073-807E-4EAD-B55F-9AB16C168AD3}" type="sibTrans" cxnId="{88020BC5-47FE-4C19-BCC2-0927B4A7D773}">
      <dgm:prSet/>
      <dgm:spPr/>
      <dgm:t>
        <a:bodyPr/>
        <a:lstStyle/>
        <a:p>
          <a:endParaRPr lang="en-US"/>
        </a:p>
      </dgm:t>
    </dgm:pt>
    <dgm:pt modelId="{63FC26F7-EDAA-4FF3-9485-F1BD39AB3CBE}">
      <dgm:prSet phldrT="[Text]"/>
      <dgm:spPr>
        <a:solidFill>
          <a:srgbClr val="D8AD24"/>
        </a:solidFill>
      </dgm:spPr>
      <dgm:t>
        <a:bodyPr/>
        <a:lstStyle/>
        <a:p>
          <a:r>
            <a:rPr lang="en-US" dirty="0"/>
            <a:t>What?</a:t>
          </a:r>
        </a:p>
      </dgm:t>
    </dgm:pt>
    <dgm:pt modelId="{8FB119B9-BFD7-4D5F-AA26-8647119EE5CD}" type="parTrans" cxnId="{7A0FAF97-53B4-444F-887D-D9738857102F}">
      <dgm:prSet/>
      <dgm:spPr/>
      <dgm:t>
        <a:bodyPr/>
        <a:lstStyle/>
        <a:p>
          <a:endParaRPr lang="en-US"/>
        </a:p>
      </dgm:t>
    </dgm:pt>
    <dgm:pt modelId="{F660C64E-E611-423A-AAB9-315FD22A8286}" type="sibTrans" cxnId="{7A0FAF97-53B4-444F-887D-D9738857102F}">
      <dgm:prSet/>
      <dgm:spPr/>
      <dgm:t>
        <a:bodyPr/>
        <a:lstStyle/>
        <a:p>
          <a:endParaRPr lang="en-US"/>
        </a:p>
      </dgm:t>
    </dgm:pt>
    <dgm:pt modelId="{827925DC-61B6-4D48-A93B-EF8D02B8C460}">
      <dgm:prSet phldrT="[Text]"/>
      <dgm:spPr>
        <a:ln>
          <a:solidFill>
            <a:srgbClr val="D8AD24"/>
          </a:solidFill>
        </a:ln>
      </dgm:spPr>
      <dgm:t>
        <a:bodyPr/>
        <a:lstStyle/>
        <a:p>
          <a:r>
            <a:rPr lang="en-US" dirty="0"/>
            <a:t>Meet quarterly</a:t>
          </a:r>
        </a:p>
      </dgm:t>
    </dgm:pt>
    <dgm:pt modelId="{96B92728-F281-4B3C-9A6B-6DCBEE653872}" type="parTrans" cxnId="{7AAC7E77-970A-4AED-89B6-E19D7275D60B}">
      <dgm:prSet/>
      <dgm:spPr/>
      <dgm:t>
        <a:bodyPr/>
        <a:lstStyle/>
        <a:p>
          <a:endParaRPr lang="en-US"/>
        </a:p>
      </dgm:t>
    </dgm:pt>
    <dgm:pt modelId="{E8631D2E-CA87-4298-9F0E-39CB48F963B3}" type="sibTrans" cxnId="{7AAC7E77-970A-4AED-89B6-E19D7275D60B}">
      <dgm:prSet/>
      <dgm:spPr/>
      <dgm:t>
        <a:bodyPr/>
        <a:lstStyle/>
        <a:p>
          <a:endParaRPr lang="en-US"/>
        </a:p>
      </dgm:t>
    </dgm:pt>
    <dgm:pt modelId="{C994BB0B-0F53-46BA-A1F0-734CD931E9FA}">
      <dgm:prSet phldrT="[Text]"/>
      <dgm:spPr>
        <a:ln>
          <a:solidFill>
            <a:srgbClr val="D8AD24"/>
          </a:solidFill>
        </a:ln>
      </dgm:spPr>
      <dgm:t>
        <a:bodyPr/>
        <a:lstStyle/>
        <a:p>
          <a:r>
            <a:rPr lang="en-US" dirty="0"/>
            <a:t>Physical / virtual</a:t>
          </a:r>
        </a:p>
      </dgm:t>
    </dgm:pt>
    <dgm:pt modelId="{31EC48CA-B73D-4D9E-A622-6D746CBCD5A3}" type="parTrans" cxnId="{EEA4E7AF-B575-4DF6-A8C9-E8C4674DCAE3}">
      <dgm:prSet/>
      <dgm:spPr/>
      <dgm:t>
        <a:bodyPr/>
        <a:lstStyle/>
        <a:p>
          <a:endParaRPr lang="en-US"/>
        </a:p>
      </dgm:t>
    </dgm:pt>
    <dgm:pt modelId="{16A78C1F-84D8-4136-B835-DB72D0872F53}" type="sibTrans" cxnId="{EEA4E7AF-B575-4DF6-A8C9-E8C4674DCAE3}">
      <dgm:prSet/>
      <dgm:spPr/>
      <dgm:t>
        <a:bodyPr/>
        <a:lstStyle/>
        <a:p>
          <a:endParaRPr lang="en-US"/>
        </a:p>
      </dgm:t>
    </dgm:pt>
    <dgm:pt modelId="{989A0D50-5B9C-4918-B834-965868C5F3E3}">
      <dgm:prSet phldrT="[Text]"/>
      <dgm:spPr>
        <a:ln>
          <a:solidFill>
            <a:srgbClr val="901D41"/>
          </a:solidFill>
        </a:ln>
      </dgm:spPr>
      <dgm:t>
        <a:bodyPr/>
        <a:lstStyle/>
        <a:p>
          <a:r>
            <a:rPr lang="en-US" dirty="0"/>
            <a:t>Submit organisational responses </a:t>
          </a:r>
        </a:p>
      </dgm:t>
    </dgm:pt>
    <dgm:pt modelId="{B0E2702A-90CE-44AC-8D84-EBB48A19AE24}" type="parTrans" cxnId="{ABFD7D68-6867-418B-8D82-502947C8BF00}">
      <dgm:prSet/>
      <dgm:spPr/>
      <dgm:t>
        <a:bodyPr/>
        <a:lstStyle/>
        <a:p>
          <a:endParaRPr lang="en-US"/>
        </a:p>
      </dgm:t>
    </dgm:pt>
    <dgm:pt modelId="{F9920666-0DB8-4159-9E37-520EEC8C9881}" type="sibTrans" cxnId="{ABFD7D68-6867-418B-8D82-502947C8BF00}">
      <dgm:prSet/>
      <dgm:spPr/>
      <dgm:t>
        <a:bodyPr/>
        <a:lstStyle/>
        <a:p>
          <a:endParaRPr lang="en-US"/>
        </a:p>
      </dgm:t>
    </dgm:pt>
    <dgm:pt modelId="{44D25B7A-B731-4520-A633-9E6295BB97D0}">
      <dgm:prSet phldrT="[Text]"/>
      <dgm:spPr>
        <a:ln>
          <a:solidFill>
            <a:srgbClr val="006A7E"/>
          </a:solidFill>
        </a:ln>
      </dgm:spPr>
      <dgm:t>
        <a:bodyPr/>
        <a:lstStyle/>
        <a:p>
          <a:r>
            <a:rPr lang="en-US" dirty="0"/>
            <a:t>NPO, PAO, Regulator, Standard setter, auditor, training provider</a:t>
          </a:r>
        </a:p>
      </dgm:t>
    </dgm:pt>
    <dgm:pt modelId="{83645958-A53C-4BCE-B15F-7428EEEABB02}" type="parTrans" cxnId="{1D5C7D1A-7A8A-4F8E-B366-C474B625E04C}">
      <dgm:prSet/>
      <dgm:spPr/>
      <dgm:t>
        <a:bodyPr/>
        <a:lstStyle/>
        <a:p>
          <a:endParaRPr lang="en-US"/>
        </a:p>
      </dgm:t>
    </dgm:pt>
    <dgm:pt modelId="{369715BA-3A32-41D4-8B34-EB7568F072DB}" type="sibTrans" cxnId="{1D5C7D1A-7A8A-4F8E-B366-C474B625E04C}">
      <dgm:prSet/>
      <dgm:spPr/>
      <dgm:t>
        <a:bodyPr/>
        <a:lstStyle/>
        <a:p>
          <a:endParaRPr lang="en-US"/>
        </a:p>
      </dgm:t>
    </dgm:pt>
    <dgm:pt modelId="{CA7CC3B2-379E-406A-A6E1-913ADFB69B19}">
      <dgm:prSet phldrT="[Text]"/>
      <dgm:spPr>
        <a:ln>
          <a:solidFill>
            <a:srgbClr val="D8AD24"/>
          </a:solidFill>
        </a:ln>
      </dgm:spPr>
      <dgm:t>
        <a:bodyPr/>
        <a:lstStyle/>
        <a:p>
          <a:r>
            <a:rPr lang="en-US" dirty="0"/>
            <a:t>Meet after each webinar</a:t>
          </a:r>
        </a:p>
      </dgm:t>
    </dgm:pt>
    <dgm:pt modelId="{ED681AC7-FFBE-4C0E-8E26-52E2B1BA6D57}" type="parTrans" cxnId="{D1AAD8BC-4781-4F1A-92BA-396176926E97}">
      <dgm:prSet/>
      <dgm:spPr/>
      <dgm:t>
        <a:bodyPr/>
        <a:lstStyle/>
        <a:p>
          <a:endParaRPr lang="en-US"/>
        </a:p>
      </dgm:t>
    </dgm:pt>
    <dgm:pt modelId="{2BF35DEB-DB5E-4DD1-AB30-8B2792AE38BA}" type="sibTrans" cxnId="{D1AAD8BC-4781-4F1A-92BA-396176926E97}">
      <dgm:prSet/>
      <dgm:spPr/>
      <dgm:t>
        <a:bodyPr/>
        <a:lstStyle/>
        <a:p>
          <a:endParaRPr lang="en-US"/>
        </a:p>
      </dgm:t>
    </dgm:pt>
    <dgm:pt modelId="{88C67152-37DF-4390-BC2B-F5555B41893E}" type="pres">
      <dgm:prSet presAssocID="{6FF3FE64-1657-49BA-AF6C-C4D55520CA70}" presName="Name0" presStyleCnt="0">
        <dgm:presLayoutVars>
          <dgm:dir/>
          <dgm:animLvl val="lvl"/>
          <dgm:resizeHandles val="exact"/>
        </dgm:presLayoutVars>
      </dgm:prSet>
      <dgm:spPr/>
    </dgm:pt>
    <dgm:pt modelId="{FC248A86-1981-4D3C-B9AB-D20367FB1CBB}" type="pres">
      <dgm:prSet presAssocID="{6FF3FE64-1657-49BA-AF6C-C4D55520CA70}" presName="tSp" presStyleCnt="0"/>
      <dgm:spPr/>
    </dgm:pt>
    <dgm:pt modelId="{45B5D13D-3BD9-409E-80EE-88873B892EC0}" type="pres">
      <dgm:prSet presAssocID="{6FF3FE64-1657-49BA-AF6C-C4D55520CA70}" presName="bSp" presStyleCnt="0"/>
      <dgm:spPr/>
    </dgm:pt>
    <dgm:pt modelId="{E10B5968-AB05-4ED0-99D9-8F9145890B55}" type="pres">
      <dgm:prSet presAssocID="{6FF3FE64-1657-49BA-AF6C-C4D55520CA70}" presName="process" presStyleCnt="0"/>
      <dgm:spPr/>
    </dgm:pt>
    <dgm:pt modelId="{F66CED6A-5963-4C04-BC83-F4F327730337}" type="pres">
      <dgm:prSet presAssocID="{67581804-212A-4361-93A8-E230C8D56618}" presName="composite1" presStyleCnt="0"/>
      <dgm:spPr/>
    </dgm:pt>
    <dgm:pt modelId="{A532DB06-3A6B-45F2-AC43-5C9E53B3961B}" type="pres">
      <dgm:prSet presAssocID="{67581804-212A-4361-93A8-E230C8D56618}" presName="dummyNode1" presStyleLbl="node1" presStyleIdx="0" presStyleCnt="3"/>
      <dgm:spPr/>
    </dgm:pt>
    <dgm:pt modelId="{D02E0C85-C5AF-4405-9A57-326982DE7F6B}" type="pres">
      <dgm:prSet presAssocID="{67581804-212A-4361-93A8-E230C8D56618}" presName="childNode1" presStyleLbl="bgAcc1" presStyleIdx="0" presStyleCnt="3">
        <dgm:presLayoutVars>
          <dgm:bulletEnabled val="1"/>
        </dgm:presLayoutVars>
      </dgm:prSet>
      <dgm:spPr/>
    </dgm:pt>
    <dgm:pt modelId="{088979D9-DEFD-473D-A0F0-7233B211E912}" type="pres">
      <dgm:prSet presAssocID="{67581804-212A-4361-93A8-E230C8D56618}" presName="childNode1tx" presStyleLbl="bgAcc1" presStyleIdx="0" presStyleCnt="3">
        <dgm:presLayoutVars>
          <dgm:bulletEnabled val="1"/>
        </dgm:presLayoutVars>
      </dgm:prSet>
      <dgm:spPr/>
    </dgm:pt>
    <dgm:pt modelId="{239ED513-853A-4B29-B53C-8454EEE5E5BF}" type="pres">
      <dgm:prSet presAssocID="{67581804-212A-4361-93A8-E230C8D56618}" presName="parentNode1" presStyleLbl="node1" presStyleIdx="0" presStyleCnt="3">
        <dgm:presLayoutVars>
          <dgm:chMax val="1"/>
          <dgm:bulletEnabled val="1"/>
        </dgm:presLayoutVars>
      </dgm:prSet>
      <dgm:spPr/>
    </dgm:pt>
    <dgm:pt modelId="{F197B95A-CA8F-4047-848E-3DB938986DFB}" type="pres">
      <dgm:prSet presAssocID="{67581804-212A-4361-93A8-E230C8D56618}" presName="connSite1" presStyleCnt="0"/>
      <dgm:spPr/>
    </dgm:pt>
    <dgm:pt modelId="{744F2699-87F1-4D86-BB6F-46ECB828FE6C}" type="pres">
      <dgm:prSet presAssocID="{1EFEFF31-58C2-4FE6-9943-87B479A0CE48}" presName="Name9" presStyleLbl="sibTrans2D1" presStyleIdx="0" presStyleCnt="2"/>
      <dgm:spPr/>
    </dgm:pt>
    <dgm:pt modelId="{91491FBE-E748-448B-BB49-E305711ED5ED}" type="pres">
      <dgm:prSet presAssocID="{9FF4595F-433E-4E36-B8F0-12767D3B5921}" presName="composite2" presStyleCnt="0"/>
      <dgm:spPr/>
    </dgm:pt>
    <dgm:pt modelId="{F3FE6727-BE92-4492-BDEE-E548ED920618}" type="pres">
      <dgm:prSet presAssocID="{9FF4595F-433E-4E36-B8F0-12767D3B5921}" presName="dummyNode2" presStyleLbl="node1" presStyleIdx="0" presStyleCnt="3"/>
      <dgm:spPr/>
    </dgm:pt>
    <dgm:pt modelId="{0A566692-2F55-4790-86E4-996082407629}" type="pres">
      <dgm:prSet presAssocID="{9FF4595F-433E-4E36-B8F0-12767D3B5921}" presName="childNode2" presStyleLbl="bgAcc1" presStyleIdx="1" presStyleCnt="3">
        <dgm:presLayoutVars>
          <dgm:bulletEnabled val="1"/>
        </dgm:presLayoutVars>
      </dgm:prSet>
      <dgm:spPr/>
    </dgm:pt>
    <dgm:pt modelId="{68379F98-9FF3-493F-B231-EDC72EDC67FE}" type="pres">
      <dgm:prSet presAssocID="{9FF4595F-433E-4E36-B8F0-12767D3B5921}" presName="childNode2tx" presStyleLbl="bgAcc1" presStyleIdx="1" presStyleCnt="3">
        <dgm:presLayoutVars>
          <dgm:bulletEnabled val="1"/>
        </dgm:presLayoutVars>
      </dgm:prSet>
      <dgm:spPr/>
    </dgm:pt>
    <dgm:pt modelId="{F953BC53-A795-49B3-AB7D-9280CFBEB27E}" type="pres">
      <dgm:prSet presAssocID="{9FF4595F-433E-4E36-B8F0-12767D3B5921}" presName="parentNode2" presStyleLbl="node1" presStyleIdx="1" presStyleCnt="3">
        <dgm:presLayoutVars>
          <dgm:chMax val="0"/>
          <dgm:bulletEnabled val="1"/>
        </dgm:presLayoutVars>
      </dgm:prSet>
      <dgm:spPr/>
    </dgm:pt>
    <dgm:pt modelId="{8FC78345-B254-49FC-92AE-2C58F3638AF1}" type="pres">
      <dgm:prSet presAssocID="{9FF4595F-433E-4E36-B8F0-12767D3B5921}" presName="connSite2" presStyleCnt="0"/>
      <dgm:spPr/>
    </dgm:pt>
    <dgm:pt modelId="{06C83DF2-B801-4C5B-ADD3-4D85A35E4DC1}" type="pres">
      <dgm:prSet presAssocID="{AFE7B496-A3CD-4E61-A8E3-8EF42FAF3471}" presName="Name18" presStyleLbl="sibTrans2D1" presStyleIdx="1" presStyleCnt="2"/>
      <dgm:spPr/>
    </dgm:pt>
    <dgm:pt modelId="{15DB2239-6147-4938-9879-16D53EE173A1}" type="pres">
      <dgm:prSet presAssocID="{63FC26F7-EDAA-4FF3-9485-F1BD39AB3CBE}" presName="composite1" presStyleCnt="0"/>
      <dgm:spPr/>
    </dgm:pt>
    <dgm:pt modelId="{0ED79E58-B3BD-4778-B11F-2F69EABC5482}" type="pres">
      <dgm:prSet presAssocID="{63FC26F7-EDAA-4FF3-9485-F1BD39AB3CBE}" presName="dummyNode1" presStyleLbl="node1" presStyleIdx="1" presStyleCnt="3"/>
      <dgm:spPr/>
    </dgm:pt>
    <dgm:pt modelId="{097A90A7-56E3-47A3-9683-79E5A8516227}" type="pres">
      <dgm:prSet presAssocID="{63FC26F7-EDAA-4FF3-9485-F1BD39AB3CBE}" presName="childNode1" presStyleLbl="bgAcc1" presStyleIdx="2" presStyleCnt="3">
        <dgm:presLayoutVars>
          <dgm:bulletEnabled val="1"/>
        </dgm:presLayoutVars>
      </dgm:prSet>
      <dgm:spPr/>
    </dgm:pt>
    <dgm:pt modelId="{9D37E5B7-AEF2-497E-A13E-702457E03785}" type="pres">
      <dgm:prSet presAssocID="{63FC26F7-EDAA-4FF3-9485-F1BD39AB3CBE}" presName="childNode1tx" presStyleLbl="bgAcc1" presStyleIdx="2" presStyleCnt="3">
        <dgm:presLayoutVars>
          <dgm:bulletEnabled val="1"/>
        </dgm:presLayoutVars>
      </dgm:prSet>
      <dgm:spPr/>
    </dgm:pt>
    <dgm:pt modelId="{D2339BB5-184F-43BB-8D3F-FA9ABD09E384}" type="pres">
      <dgm:prSet presAssocID="{63FC26F7-EDAA-4FF3-9485-F1BD39AB3CBE}" presName="parentNode1" presStyleLbl="node1" presStyleIdx="2" presStyleCnt="3">
        <dgm:presLayoutVars>
          <dgm:chMax val="1"/>
          <dgm:bulletEnabled val="1"/>
        </dgm:presLayoutVars>
      </dgm:prSet>
      <dgm:spPr/>
    </dgm:pt>
    <dgm:pt modelId="{2898D66F-C543-412F-AE30-8791B992C28A}" type="pres">
      <dgm:prSet presAssocID="{63FC26F7-EDAA-4FF3-9485-F1BD39AB3CBE}" presName="connSite1" presStyleCnt="0"/>
      <dgm:spPr/>
    </dgm:pt>
  </dgm:ptLst>
  <dgm:cxnLst>
    <dgm:cxn modelId="{21103812-39F0-4F25-B672-09FC7BF744A7}" srcId="{6FF3FE64-1657-49BA-AF6C-C4D55520CA70}" destId="{67581804-212A-4361-93A8-E230C8D56618}" srcOrd="0" destOrd="0" parTransId="{B1B07E94-4CDB-4131-9698-21FA97F54442}" sibTransId="{1EFEFF31-58C2-4FE6-9943-87B479A0CE48}"/>
    <dgm:cxn modelId="{F43E0D16-4946-4B34-B2A8-5E6464BE7905}" type="presOf" srcId="{67581804-212A-4361-93A8-E230C8D56618}" destId="{239ED513-853A-4B29-B53C-8454EEE5E5BF}" srcOrd="0" destOrd="0" presId="urn:microsoft.com/office/officeart/2005/8/layout/hProcess4"/>
    <dgm:cxn modelId="{1D5C7D1A-7A8A-4F8E-B366-C474B625E04C}" srcId="{9FF4595F-433E-4E36-B8F0-12767D3B5921}" destId="{44D25B7A-B731-4520-A633-9E6295BB97D0}" srcOrd="2" destOrd="0" parTransId="{83645958-A53C-4BCE-B15F-7428EEEABB02}" sibTransId="{369715BA-3A32-41D4-8B34-EB7568F072DB}"/>
    <dgm:cxn modelId="{AC539627-2D83-4F03-94CA-5CCFDD5EE93C}" srcId="{6FF3FE64-1657-49BA-AF6C-C4D55520CA70}" destId="{9FF4595F-433E-4E36-B8F0-12767D3B5921}" srcOrd="1" destOrd="0" parTransId="{017E511D-DFA7-4A0E-BA7B-25FCFE42453B}" sibTransId="{AFE7B496-A3CD-4E61-A8E3-8EF42FAF3471}"/>
    <dgm:cxn modelId="{E21B0E2D-325D-4B68-9C20-6FDE09A9D86B}" type="presOf" srcId="{4B41E24A-FA09-497B-BC35-081592BD9197}" destId="{D02E0C85-C5AF-4405-9A57-326982DE7F6B}" srcOrd="0" destOrd="1" presId="urn:microsoft.com/office/officeart/2005/8/layout/hProcess4"/>
    <dgm:cxn modelId="{7048B837-DDAC-4F9C-86D6-6DD06B63AF5D}" type="presOf" srcId="{AFE7B496-A3CD-4E61-A8E3-8EF42FAF3471}" destId="{06C83DF2-B801-4C5B-ADD3-4D85A35E4DC1}" srcOrd="0" destOrd="0" presId="urn:microsoft.com/office/officeart/2005/8/layout/hProcess4"/>
    <dgm:cxn modelId="{04D5AF5D-78C5-4822-8777-31A548B55602}" type="presOf" srcId="{6FF3FE64-1657-49BA-AF6C-C4D55520CA70}" destId="{88C67152-37DF-4390-BC2B-F5555B41893E}" srcOrd="0" destOrd="0" presId="urn:microsoft.com/office/officeart/2005/8/layout/hProcess4"/>
    <dgm:cxn modelId="{5909CC60-CE70-459E-881C-44D0ABC1CB0E}" type="presOf" srcId="{8B71EA13-8A44-49F0-AC39-8A361CB5C8D7}" destId="{68379F98-9FF3-493F-B231-EDC72EDC67FE}" srcOrd="1" destOrd="0" presId="urn:microsoft.com/office/officeart/2005/8/layout/hProcess4"/>
    <dgm:cxn modelId="{B814F663-BDBB-43FA-98FD-2613D87161B7}" type="presOf" srcId="{44D25B7A-B731-4520-A633-9E6295BB97D0}" destId="{68379F98-9FF3-493F-B231-EDC72EDC67FE}" srcOrd="1" destOrd="2" presId="urn:microsoft.com/office/officeart/2005/8/layout/hProcess4"/>
    <dgm:cxn modelId="{67A59844-3BE3-46F4-9F04-BA9935071C68}" type="presOf" srcId="{1347DC09-77AE-4BFF-A599-F737CA5BB40D}" destId="{088979D9-DEFD-473D-A0F0-7233B211E912}" srcOrd="1" destOrd="0" presId="urn:microsoft.com/office/officeart/2005/8/layout/hProcess4"/>
    <dgm:cxn modelId="{7471FA64-20D4-4D3A-8129-077AB8E95DE4}" type="presOf" srcId="{1EFEFF31-58C2-4FE6-9943-87B479A0CE48}" destId="{744F2699-87F1-4D86-BB6F-46ECB828FE6C}" srcOrd="0" destOrd="0" presId="urn:microsoft.com/office/officeart/2005/8/layout/hProcess4"/>
    <dgm:cxn modelId="{7BD06746-4BDB-4685-8353-42DA47EBBED8}" srcId="{67581804-212A-4361-93A8-E230C8D56618}" destId="{4B41E24A-FA09-497B-BC35-081592BD9197}" srcOrd="1" destOrd="0" parTransId="{BC1C264A-5C9E-4186-8F77-43218FBAD419}" sibTransId="{9F1E1150-3A95-458B-8EC8-F98DD57D806C}"/>
    <dgm:cxn modelId="{8B11AE47-F3A9-439B-8E83-868019583C9B}" srcId="{67581804-212A-4361-93A8-E230C8D56618}" destId="{1347DC09-77AE-4BFF-A599-F737CA5BB40D}" srcOrd="0" destOrd="0" parTransId="{1E419FBE-9E01-4269-B3D9-77FA540E236F}" sibTransId="{68805296-F684-46E9-8B81-975264356E8F}"/>
    <dgm:cxn modelId="{ABFD7D68-6867-418B-8D82-502947C8BF00}" srcId="{67581804-212A-4361-93A8-E230C8D56618}" destId="{989A0D50-5B9C-4918-B834-965868C5F3E3}" srcOrd="2" destOrd="0" parTransId="{B0E2702A-90CE-44AC-8D84-EBB48A19AE24}" sibTransId="{F9920666-0DB8-4159-9E37-520EEC8C9881}"/>
    <dgm:cxn modelId="{B93F7F48-BCE1-4A6C-A28B-F3587CDDCEA7}" type="presOf" srcId="{9FF4595F-433E-4E36-B8F0-12767D3B5921}" destId="{F953BC53-A795-49B3-AB7D-9280CFBEB27E}" srcOrd="0" destOrd="0" presId="urn:microsoft.com/office/officeart/2005/8/layout/hProcess4"/>
    <dgm:cxn modelId="{88415B6A-6F8F-470A-AE4F-DFF0038E52FC}" srcId="{9FF4595F-433E-4E36-B8F0-12767D3B5921}" destId="{8B71EA13-8A44-49F0-AC39-8A361CB5C8D7}" srcOrd="0" destOrd="0" parTransId="{0FC022CE-E0F0-4B3C-A75F-B83C8EA9A1D4}" sibTransId="{A5048885-617D-4268-9C3A-F8E28829C53F}"/>
    <dgm:cxn modelId="{49CE174B-8224-4242-8C5C-C9ADB1472116}" type="presOf" srcId="{827925DC-61B6-4D48-A93B-EF8D02B8C460}" destId="{097A90A7-56E3-47A3-9683-79E5A8516227}" srcOrd="0" destOrd="0" presId="urn:microsoft.com/office/officeart/2005/8/layout/hProcess4"/>
    <dgm:cxn modelId="{7AAC7E77-970A-4AED-89B6-E19D7275D60B}" srcId="{63FC26F7-EDAA-4FF3-9485-F1BD39AB3CBE}" destId="{827925DC-61B6-4D48-A93B-EF8D02B8C460}" srcOrd="0" destOrd="0" parTransId="{96B92728-F281-4B3C-9A6B-6DCBEE653872}" sibTransId="{E8631D2E-CA87-4298-9F0E-39CB48F963B3}"/>
    <dgm:cxn modelId="{12DE807F-402E-4767-AA5C-BB353F14737B}" type="presOf" srcId="{CA7CC3B2-379E-406A-A6E1-913ADFB69B19}" destId="{9D37E5B7-AEF2-497E-A13E-702457E03785}" srcOrd="1" destOrd="1" presId="urn:microsoft.com/office/officeart/2005/8/layout/hProcess4"/>
    <dgm:cxn modelId="{D4449687-4062-43F9-B8E1-AC6A11E444F0}" type="presOf" srcId="{44D25B7A-B731-4520-A633-9E6295BB97D0}" destId="{0A566692-2F55-4790-86E4-996082407629}" srcOrd="0" destOrd="2" presId="urn:microsoft.com/office/officeart/2005/8/layout/hProcess4"/>
    <dgm:cxn modelId="{24792389-FC12-40DE-9EDE-9B624FBE1574}" type="presOf" srcId="{63FC26F7-EDAA-4FF3-9485-F1BD39AB3CBE}" destId="{D2339BB5-184F-43BB-8D3F-FA9ABD09E384}" srcOrd="0" destOrd="0" presId="urn:microsoft.com/office/officeart/2005/8/layout/hProcess4"/>
    <dgm:cxn modelId="{75E18796-BE92-4F8A-947F-18DD1F2370D2}" type="presOf" srcId="{4B41E24A-FA09-497B-BC35-081592BD9197}" destId="{088979D9-DEFD-473D-A0F0-7233B211E912}" srcOrd="1" destOrd="1" presId="urn:microsoft.com/office/officeart/2005/8/layout/hProcess4"/>
    <dgm:cxn modelId="{7A0FAF97-53B4-444F-887D-D9738857102F}" srcId="{6FF3FE64-1657-49BA-AF6C-C4D55520CA70}" destId="{63FC26F7-EDAA-4FF3-9485-F1BD39AB3CBE}" srcOrd="2" destOrd="0" parTransId="{8FB119B9-BFD7-4D5F-AA26-8647119EE5CD}" sibTransId="{F660C64E-E611-423A-AAB9-315FD22A8286}"/>
    <dgm:cxn modelId="{BEA438A9-B827-4322-8293-66B44CFA1D73}" type="presOf" srcId="{C741943D-0C27-46BB-AE31-BB6A04674BFF}" destId="{68379F98-9FF3-493F-B231-EDC72EDC67FE}" srcOrd="1" destOrd="1" presId="urn:microsoft.com/office/officeart/2005/8/layout/hProcess4"/>
    <dgm:cxn modelId="{EEA4E7AF-B575-4DF6-A8C9-E8C4674DCAE3}" srcId="{63FC26F7-EDAA-4FF3-9485-F1BD39AB3CBE}" destId="{C994BB0B-0F53-46BA-A1F0-734CD931E9FA}" srcOrd="2" destOrd="0" parTransId="{31EC48CA-B73D-4D9E-A622-6D746CBCD5A3}" sibTransId="{16A78C1F-84D8-4136-B835-DB72D0872F53}"/>
    <dgm:cxn modelId="{D1AAD8BC-4781-4F1A-92BA-396176926E97}" srcId="{63FC26F7-EDAA-4FF3-9485-F1BD39AB3CBE}" destId="{CA7CC3B2-379E-406A-A6E1-913ADFB69B19}" srcOrd="1" destOrd="0" parTransId="{ED681AC7-FFBE-4C0E-8E26-52E2B1BA6D57}" sibTransId="{2BF35DEB-DB5E-4DD1-AB30-8B2792AE38BA}"/>
    <dgm:cxn modelId="{88020BC5-47FE-4C19-BCC2-0927B4A7D773}" srcId="{9FF4595F-433E-4E36-B8F0-12767D3B5921}" destId="{C741943D-0C27-46BB-AE31-BB6A04674BFF}" srcOrd="1" destOrd="0" parTransId="{C3202764-AC7A-4560-BEF8-355C40B8AD9E}" sibTransId="{867C0073-807E-4EAD-B55F-9AB16C168AD3}"/>
    <dgm:cxn modelId="{583A51CD-9511-4362-88BE-47C73C84A9FA}" type="presOf" srcId="{8B71EA13-8A44-49F0-AC39-8A361CB5C8D7}" destId="{0A566692-2F55-4790-86E4-996082407629}" srcOrd="0" destOrd="0" presId="urn:microsoft.com/office/officeart/2005/8/layout/hProcess4"/>
    <dgm:cxn modelId="{33DE7ED2-2FD0-4ED4-B741-252EF709C9E6}" type="presOf" srcId="{CA7CC3B2-379E-406A-A6E1-913ADFB69B19}" destId="{097A90A7-56E3-47A3-9683-79E5A8516227}" srcOrd="0" destOrd="1" presId="urn:microsoft.com/office/officeart/2005/8/layout/hProcess4"/>
    <dgm:cxn modelId="{773608DC-5A8F-47D1-A74A-8694B25A6CB3}" type="presOf" srcId="{C741943D-0C27-46BB-AE31-BB6A04674BFF}" destId="{0A566692-2F55-4790-86E4-996082407629}" srcOrd="0" destOrd="1" presId="urn:microsoft.com/office/officeart/2005/8/layout/hProcess4"/>
    <dgm:cxn modelId="{7444E3E1-6AE0-4672-89A7-118A2E421438}" type="presOf" srcId="{827925DC-61B6-4D48-A93B-EF8D02B8C460}" destId="{9D37E5B7-AEF2-497E-A13E-702457E03785}" srcOrd="1" destOrd="0" presId="urn:microsoft.com/office/officeart/2005/8/layout/hProcess4"/>
    <dgm:cxn modelId="{66A28BF7-1494-40B3-8468-496C3A250319}" type="presOf" srcId="{989A0D50-5B9C-4918-B834-965868C5F3E3}" destId="{088979D9-DEFD-473D-A0F0-7233B211E912}" srcOrd="1" destOrd="2" presId="urn:microsoft.com/office/officeart/2005/8/layout/hProcess4"/>
    <dgm:cxn modelId="{78CF82F8-0007-407E-AC9A-44A2F9061935}" type="presOf" srcId="{989A0D50-5B9C-4918-B834-965868C5F3E3}" destId="{D02E0C85-C5AF-4405-9A57-326982DE7F6B}" srcOrd="0" destOrd="2" presId="urn:microsoft.com/office/officeart/2005/8/layout/hProcess4"/>
    <dgm:cxn modelId="{3FB023FA-8241-442C-9CB4-2A6D69497042}" type="presOf" srcId="{C994BB0B-0F53-46BA-A1F0-734CD931E9FA}" destId="{9D37E5B7-AEF2-497E-A13E-702457E03785}" srcOrd="1" destOrd="2" presId="urn:microsoft.com/office/officeart/2005/8/layout/hProcess4"/>
    <dgm:cxn modelId="{345AB4FD-B645-45F6-AE40-FD798816B69B}" type="presOf" srcId="{1347DC09-77AE-4BFF-A599-F737CA5BB40D}" destId="{D02E0C85-C5AF-4405-9A57-326982DE7F6B}" srcOrd="0" destOrd="0" presId="urn:microsoft.com/office/officeart/2005/8/layout/hProcess4"/>
    <dgm:cxn modelId="{A10D3AFE-AD37-46C8-8632-E58CCC77E675}" type="presOf" srcId="{C994BB0B-0F53-46BA-A1F0-734CD931E9FA}" destId="{097A90A7-56E3-47A3-9683-79E5A8516227}" srcOrd="0" destOrd="2" presId="urn:microsoft.com/office/officeart/2005/8/layout/hProcess4"/>
    <dgm:cxn modelId="{567E5DC3-91C8-49C9-90C3-5819D66764FD}" type="presParOf" srcId="{88C67152-37DF-4390-BC2B-F5555B41893E}" destId="{FC248A86-1981-4D3C-B9AB-D20367FB1CBB}" srcOrd="0" destOrd="0" presId="urn:microsoft.com/office/officeart/2005/8/layout/hProcess4"/>
    <dgm:cxn modelId="{80023A4A-DCDB-42F6-B041-DDA444340924}" type="presParOf" srcId="{88C67152-37DF-4390-BC2B-F5555B41893E}" destId="{45B5D13D-3BD9-409E-80EE-88873B892EC0}" srcOrd="1" destOrd="0" presId="urn:microsoft.com/office/officeart/2005/8/layout/hProcess4"/>
    <dgm:cxn modelId="{AF283AFA-8D9E-4458-921A-BB9DDB182C5B}" type="presParOf" srcId="{88C67152-37DF-4390-BC2B-F5555B41893E}" destId="{E10B5968-AB05-4ED0-99D9-8F9145890B55}" srcOrd="2" destOrd="0" presId="urn:microsoft.com/office/officeart/2005/8/layout/hProcess4"/>
    <dgm:cxn modelId="{38159E43-84B7-4D9A-AE31-F4F433420E4E}" type="presParOf" srcId="{E10B5968-AB05-4ED0-99D9-8F9145890B55}" destId="{F66CED6A-5963-4C04-BC83-F4F327730337}" srcOrd="0" destOrd="0" presId="urn:microsoft.com/office/officeart/2005/8/layout/hProcess4"/>
    <dgm:cxn modelId="{787F0EC8-1A93-40C0-80DC-522373E9199C}" type="presParOf" srcId="{F66CED6A-5963-4C04-BC83-F4F327730337}" destId="{A532DB06-3A6B-45F2-AC43-5C9E53B3961B}" srcOrd="0" destOrd="0" presId="urn:microsoft.com/office/officeart/2005/8/layout/hProcess4"/>
    <dgm:cxn modelId="{64991937-7B19-4E27-9A12-8F5849FA018D}" type="presParOf" srcId="{F66CED6A-5963-4C04-BC83-F4F327730337}" destId="{D02E0C85-C5AF-4405-9A57-326982DE7F6B}" srcOrd="1" destOrd="0" presId="urn:microsoft.com/office/officeart/2005/8/layout/hProcess4"/>
    <dgm:cxn modelId="{203A4FB1-9F53-4D49-9851-82A41C25EA34}" type="presParOf" srcId="{F66CED6A-5963-4C04-BC83-F4F327730337}" destId="{088979D9-DEFD-473D-A0F0-7233B211E912}" srcOrd="2" destOrd="0" presId="urn:microsoft.com/office/officeart/2005/8/layout/hProcess4"/>
    <dgm:cxn modelId="{D95A6465-31AA-4978-89E9-8B9E642F4AE8}" type="presParOf" srcId="{F66CED6A-5963-4C04-BC83-F4F327730337}" destId="{239ED513-853A-4B29-B53C-8454EEE5E5BF}" srcOrd="3" destOrd="0" presId="urn:microsoft.com/office/officeart/2005/8/layout/hProcess4"/>
    <dgm:cxn modelId="{0645F3E5-22E2-4350-97CE-344F9117CE7D}" type="presParOf" srcId="{F66CED6A-5963-4C04-BC83-F4F327730337}" destId="{F197B95A-CA8F-4047-848E-3DB938986DFB}" srcOrd="4" destOrd="0" presId="urn:microsoft.com/office/officeart/2005/8/layout/hProcess4"/>
    <dgm:cxn modelId="{2A5BD175-AFFF-434B-B389-453710696F35}" type="presParOf" srcId="{E10B5968-AB05-4ED0-99D9-8F9145890B55}" destId="{744F2699-87F1-4D86-BB6F-46ECB828FE6C}" srcOrd="1" destOrd="0" presId="urn:microsoft.com/office/officeart/2005/8/layout/hProcess4"/>
    <dgm:cxn modelId="{5D15B833-4093-48C4-860E-BA992EF6BF3D}" type="presParOf" srcId="{E10B5968-AB05-4ED0-99D9-8F9145890B55}" destId="{91491FBE-E748-448B-BB49-E305711ED5ED}" srcOrd="2" destOrd="0" presId="urn:microsoft.com/office/officeart/2005/8/layout/hProcess4"/>
    <dgm:cxn modelId="{A1D37FE4-F0AD-4D3A-A4A7-28183B5CA965}" type="presParOf" srcId="{91491FBE-E748-448B-BB49-E305711ED5ED}" destId="{F3FE6727-BE92-4492-BDEE-E548ED920618}" srcOrd="0" destOrd="0" presId="urn:microsoft.com/office/officeart/2005/8/layout/hProcess4"/>
    <dgm:cxn modelId="{25B39D7F-8B95-49FB-B872-AB37BAF578A7}" type="presParOf" srcId="{91491FBE-E748-448B-BB49-E305711ED5ED}" destId="{0A566692-2F55-4790-86E4-996082407629}" srcOrd="1" destOrd="0" presId="urn:microsoft.com/office/officeart/2005/8/layout/hProcess4"/>
    <dgm:cxn modelId="{C13EF8BA-13C8-4B6C-9583-35A009A2EA3C}" type="presParOf" srcId="{91491FBE-E748-448B-BB49-E305711ED5ED}" destId="{68379F98-9FF3-493F-B231-EDC72EDC67FE}" srcOrd="2" destOrd="0" presId="urn:microsoft.com/office/officeart/2005/8/layout/hProcess4"/>
    <dgm:cxn modelId="{06DE07BB-900F-4911-B28E-21EBB23C257C}" type="presParOf" srcId="{91491FBE-E748-448B-BB49-E305711ED5ED}" destId="{F953BC53-A795-49B3-AB7D-9280CFBEB27E}" srcOrd="3" destOrd="0" presId="urn:microsoft.com/office/officeart/2005/8/layout/hProcess4"/>
    <dgm:cxn modelId="{F2395A32-F031-4A8B-A69C-D849540AD822}" type="presParOf" srcId="{91491FBE-E748-448B-BB49-E305711ED5ED}" destId="{8FC78345-B254-49FC-92AE-2C58F3638AF1}" srcOrd="4" destOrd="0" presId="urn:microsoft.com/office/officeart/2005/8/layout/hProcess4"/>
    <dgm:cxn modelId="{2862E6D2-B4FA-49C0-99AE-4CA518892A82}" type="presParOf" srcId="{E10B5968-AB05-4ED0-99D9-8F9145890B55}" destId="{06C83DF2-B801-4C5B-ADD3-4D85A35E4DC1}" srcOrd="3" destOrd="0" presId="urn:microsoft.com/office/officeart/2005/8/layout/hProcess4"/>
    <dgm:cxn modelId="{D3B15896-81D8-47F5-8E5E-CC41F91FE515}" type="presParOf" srcId="{E10B5968-AB05-4ED0-99D9-8F9145890B55}" destId="{15DB2239-6147-4938-9879-16D53EE173A1}" srcOrd="4" destOrd="0" presId="urn:microsoft.com/office/officeart/2005/8/layout/hProcess4"/>
    <dgm:cxn modelId="{EDABA8FA-47DE-4CED-9490-A3F9D589EECB}" type="presParOf" srcId="{15DB2239-6147-4938-9879-16D53EE173A1}" destId="{0ED79E58-B3BD-4778-B11F-2F69EABC5482}" srcOrd="0" destOrd="0" presId="urn:microsoft.com/office/officeart/2005/8/layout/hProcess4"/>
    <dgm:cxn modelId="{DF629461-8E4E-4322-AAB2-C43BC1A65EEA}" type="presParOf" srcId="{15DB2239-6147-4938-9879-16D53EE173A1}" destId="{097A90A7-56E3-47A3-9683-79E5A8516227}" srcOrd="1" destOrd="0" presId="urn:microsoft.com/office/officeart/2005/8/layout/hProcess4"/>
    <dgm:cxn modelId="{AC0AF000-514C-4CDA-8A98-79B32AAEFF81}" type="presParOf" srcId="{15DB2239-6147-4938-9879-16D53EE173A1}" destId="{9D37E5B7-AEF2-497E-A13E-702457E03785}" srcOrd="2" destOrd="0" presId="urn:microsoft.com/office/officeart/2005/8/layout/hProcess4"/>
    <dgm:cxn modelId="{1C216633-89E1-4D9B-BB73-385937372FEE}" type="presParOf" srcId="{15DB2239-6147-4938-9879-16D53EE173A1}" destId="{D2339BB5-184F-43BB-8D3F-FA9ABD09E384}" srcOrd="3" destOrd="0" presId="urn:microsoft.com/office/officeart/2005/8/layout/hProcess4"/>
    <dgm:cxn modelId="{044FA440-A15E-4BE8-BA2E-9A0388538293}" type="presParOf" srcId="{15DB2239-6147-4938-9879-16D53EE173A1}" destId="{2898D66F-C543-412F-AE30-8791B992C28A}"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CF7AB-4FB2-4EA5-A315-AF8688AA2B74}">
      <dsp:nvSpPr>
        <dsp:cNvPr id="0" name=""/>
        <dsp:cNvSpPr/>
      </dsp:nvSpPr>
      <dsp:spPr>
        <a:xfrm>
          <a:off x="-5725858" y="-876429"/>
          <a:ext cx="6816984" cy="6816984"/>
        </a:xfrm>
        <a:prstGeom prst="blockArc">
          <a:avLst>
            <a:gd name="adj1" fmla="val 18900000"/>
            <a:gd name="adj2" fmla="val 2700000"/>
            <a:gd name="adj3" fmla="val 31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BE2D59-62F9-4FBC-BA22-E4C9F1DC6D0E}">
      <dsp:nvSpPr>
        <dsp:cNvPr id="0" name=""/>
        <dsp:cNvSpPr/>
      </dsp:nvSpPr>
      <dsp:spPr>
        <a:xfrm>
          <a:off x="476955" y="316406"/>
          <a:ext cx="8840213" cy="633218"/>
        </a:xfrm>
        <a:prstGeom prst="rect">
          <a:avLst/>
        </a:prstGeom>
        <a:solidFill>
          <a:srgbClr val="003A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2617" tIns="71120" rIns="71120" bIns="71120" numCol="1" spcCol="1270" anchor="ctr" anchorCtr="0">
          <a:noAutofit/>
        </a:bodyPr>
        <a:lstStyle/>
        <a:p>
          <a:pPr marL="0" lvl="0" indent="0" algn="l" defTabSz="1244600">
            <a:lnSpc>
              <a:spcPct val="90000"/>
            </a:lnSpc>
            <a:spcBef>
              <a:spcPct val="0"/>
            </a:spcBef>
            <a:spcAft>
              <a:spcPct val="35000"/>
            </a:spcAft>
            <a:buNone/>
          </a:pPr>
          <a:r>
            <a:rPr lang="en-GB" sz="2800" kern="1200" dirty="0">
              <a:latin typeface="Open Sans Light" panose="020B0306030504020204" pitchFamily="34" charset="0"/>
              <a:ea typeface="Open Sans Light" panose="020B0306030504020204" pitchFamily="34" charset="0"/>
              <a:cs typeface="Open Sans Light" panose="020B0306030504020204" pitchFamily="34" charset="0"/>
            </a:rPr>
            <a:t>Welcome</a:t>
          </a:r>
        </a:p>
      </dsp:txBody>
      <dsp:txXfrm>
        <a:off x="476955" y="316406"/>
        <a:ext cx="8840213" cy="633218"/>
      </dsp:txXfrm>
    </dsp:sp>
    <dsp:sp modelId="{01635689-252F-4FEA-BDB4-2931AB2FFB19}">
      <dsp:nvSpPr>
        <dsp:cNvPr id="0" name=""/>
        <dsp:cNvSpPr/>
      </dsp:nvSpPr>
      <dsp:spPr>
        <a:xfrm>
          <a:off x="81194" y="237254"/>
          <a:ext cx="791522" cy="791522"/>
        </a:xfrm>
        <a:prstGeom prst="ellipse">
          <a:avLst/>
        </a:prstGeom>
        <a:solidFill>
          <a:schemeClr val="lt1">
            <a:hueOff val="0"/>
            <a:satOff val="0"/>
            <a:lumOff val="0"/>
            <a:alphaOff val="0"/>
          </a:schemeClr>
        </a:solidFill>
        <a:ln w="66675" cap="flat" cmpd="sng" algn="ctr">
          <a:solidFill>
            <a:srgbClr val="D8AD24"/>
          </a:solidFill>
          <a:prstDash val="solid"/>
          <a:round/>
        </a:ln>
        <a:effectLst/>
      </dsp:spPr>
      <dsp:style>
        <a:lnRef idx="2">
          <a:scrgbClr r="0" g="0" b="0"/>
        </a:lnRef>
        <a:fillRef idx="1">
          <a:scrgbClr r="0" g="0" b="0"/>
        </a:fillRef>
        <a:effectRef idx="0">
          <a:scrgbClr r="0" g="0" b="0"/>
        </a:effectRef>
        <a:fontRef idx="minor"/>
      </dsp:style>
    </dsp:sp>
    <dsp:sp modelId="{760FFD94-F1BE-4AF0-AAED-9620AA387818}">
      <dsp:nvSpPr>
        <dsp:cNvPr id="0" name=""/>
        <dsp:cNvSpPr/>
      </dsp:nvSpPr>
      <dsp:spPr>
        <a:xfrm>
          <a:off x="930701" y="1265929"/>
          <a:ext cx="8386468" cy="633218"/>
        </a:xfrm>
        <a:prstGeom prst="rect">
          <a:avLst/>
        </a:prstGeom>
        <a:solidFill>
          <a:srgbClr val="003A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2617" tIns="71120" rIns="71120" bIns="71120" numCol="1" spcCol="1270" anchor="ctr" anchorCtr="0">
          <a:noAutofit/>
        </a:bodyPr>
        <a:lstStyle/>
        <a:p>
          <a:pPr marL="0" lvl="0" indent="0" algn="l" defTabSz="1244600">
            <a:lnSpc>
              <a:spcPct val="90000"/>
            </a:lnSpc>
            <a:spcBef>
              <a:spcPct val="0"/>
            </a:spcBef>
            <a:spcAft>
              <a:spcPct val="35000"/>
            </a:spcAft>
            <a:buNone/>
          </a:pPr>
          <a:r>
            <a:rPr lang="en-GB" sz="2800" kern="1200" dirty="0">
              <a:latin typeface="Open Sans Light" panose="020B0306030504020204" pitchFamily="34" charset="0"/>
              <a:ea typeface="Open Sans Light" panose="020B0306030504020204" pitchFamily="34" charset="0"/>
              <a:cs typeface="Open Sans Light" panose="020B0306030504020204" pitchFamily="34" charset="0"/>
            </a:rPr>
            <a:t>Project update – technical and engagement</a:t>
          </a:r>
        </a:p>
      </dsp:txBody>
      <dsp:txXfrm>
        <a:off x="930701" y="1265929"/>
        <a:ext cx="8386468" cy="633218"/>
      </dsp:txXfrm>
    </dsp:sp>
    <dsp:sp modelId="{B248C4C2-8FCA-4656-9616-C09EAC60B727}">
      <dsp:nvSpPr>
        <dsp:cNvPr id="0" name=""/>
        <dsp:cNvSpPr/>
      </dsp:nvSpPr>
      <dsp:spPr>
        <a:xfrm>
          <a:off x="534940" y="1186777"/>
          <a:ext cx="791522" cy="791522"/>
        </a:xfrm>
        <a:prstGeom prst="ellipse">
          <a:avLst/>
        </a:prstGeom>
        <a:solidFill>
          <a:schemeClr val="lt1">
            <a:hueOff val="0"/>
            <a:satOff val="0"/>
            <a:lumOff val="0"/>
            <a:alphaOff val="0"/>
          </a:schemeClr>
        </a:solidFill>
        <a:ln w="66675" cap="flat" cmpd="sng" algn="ctr">
          <a:solidFill>
            <a:srgbClr val="D8AD24"/>
          </a:solidFill>
          <a:prstDash val="solid"/>
          <a:miter lim="800000"/>
        </a:ln>
        <a:effectLst/>
      </dsp:spPr>
      <dsp:style>
        <a:lnRef idx="2">
          <a:scrgbClr r="0" g="0" b="0"/>
        </a:lnRef>
        <a:fillRef idx="1">
          <a:scrgbClr r="0" g="0" b="0"/>
        </a:fillRef>
        <a:effectRef idx="0">
          <a:scrgbClr r="0" g="0" b="0"/>
        </a:effectRef>
        <a:fontRef idx="minor"/>
      </dsp:style>
    </dsp:sp>
    <dsp:sp modelId="{BEFDE01F-FCCC-42FA-98B4-28083082C5E6}">
      <dsp:nvSpPr>
        <dsp:cNvPr id="0" name=""/>
        <dsp:cNvSpPr/>
      </dsp:nvSpPr>
      <dsp:spPr>
        <a:xfrm>
          <a:off x="1069964" y="2215453"/>
          <a:ext cx="8247204" cy="633218"/>
        </a:xfrm>
        <a:prstGeom prst="rect">
          <a:avLst/>
        </a:prstGeom>
        <a:solidFill>
          <a:srgbClr val="5AAB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2617" tIns="71120" rIns="71120" bIns="71120" numCol="1" spcCol="1270" anchor="ctr" anchorCtr="0">
          <a:noAutofit/>
        </a:bodyPr>
        <a:lstStyle/>
        <a:p>
          <a:pPr marL="0" lvl="0" indent="0" algn="l" defTabSz="1244600">
            <a:lnSpc>
              <a:spcPct val="90000"/>
            </a:lnSpc>
            <a:spcBef>
              <a:spcPct val="0"/>
            </a:spcBef>
            <a:spcAft>
              <a:spcPct val="35000"/>
            </a:spcAft>
            <a:buNone/>
          </a:pPr>
          <a:r>
            <a:rPr lang="en-GB" sz="2800" kern="1200" dirty="0">
              <a:latin typeface="Open Sans Light" panose="020B0306030504020204" pitchFamily="34" charset="0"/>
              <a:ea typeface="Open Sans Light" panose="020B0306030504020204" pitchFamily="34" charset="0"/>
              <a:cs typeface="Open Sans Light" panose="020B0306030504020204" pitchFamily="34" charset="0"/>
            </a:rPr>
            <a:t>Exposure Draft – planned events</a:t>
          </a:r>
        </a:p>
      </dsp:txBody>
      <dsp:txXfrm>
        <a:off x="1069964" y="2215453"/>
        <a:ext cx="8247204" cy="633218"/>
      </dsp:txXfrm>
    </dsp:sp>
    <dsp:sp modelId="{10E8192A-2CBE-41DE-9782-F8844069CF5E}">
      <dsp:nvSpPr>
        <dsp:cNvPr id="0" name=""/>
        <dsp:cNvSpPr/>
      </dsp:nvSpPr>
      <dsp:spPr>
        <a:xfrm>
          <a:off x="674203" y="2136301"/>
          <a:ext cx="791522" cy="79152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BF7D99-0D3D-43C7-9D39-3C919D1F711E}">
      <dsp:nvSpPr>
        <dsp:cNvPr id="0" name=""/>
        <dsp:cNvSpPr/>
      </dsp:nvSpPr>
      <dsp:spPr>
        <a:xfrm>
          <a:off x="930701" y="3164976"/>
          <a:ext cx="8386468" cy="633218"/>
        </a:xfrm>
        <a:prstGeom prst="rect">
          <a:avLst/>
        </a:prstGeom>
        <a:solidFill>
          <a:srgbClr val="006A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2617" tIns="71120" rIns="71120" bIns="71120" numCol="1" spcCol="1270" anchor="ctr" anchorCtr="0">
          <a:noAutofit/>
        </a:bodyPr>
        <a:lstStyle/>
        <a:p>
          <a:pPr marL="0" lvl="0" indent="0" algn="l" defTabSz="1244600">
            <a:lnSpc>
              <a:spcPct val="90000"/>
            </a:lnSpc>
            <a:spcBef>
              <a:spcPct val="0"/>
            </a:spcBef>
            <a:spcAft>
              <a:spcPct val="35000"/>
            </a:spcAft>
            <a:buNone/>
          </a:pPr>
          <a:r>
            <a:rPr lang="en-GB" sz="2800" kern="1200" dirty="0">
              <a:latin typeface="Open Sans Light" panose="020B0306030504020204" pitchFamily="34" charset="0"/>
              <a:ea typeface="Open Sans Light" panose="020B0306030504020204" pitchFamily="34" charset="0"/>
              <a:cs typeface="Open Sans Light" panose="020B0306030504020204" pitchFamily="34" charset="0"/>
            </a:rPr>
            <a:t>Country Champion name and role</a:t>
          </a:r>
        </a:p>
      </dsp:txBody>
      <dsp:txXfrm>
        <a:off x="930701" y="3164976"/>
        <a:ext cx="8386468" cy="633218"/>
      </dsp:txXfrm>
    </dsp:sp>
    <dsp:sp modelId="{F4DBC1B1-EBD0-4204-AC3A-1451B069A50E}">
      <dsp:nvSpPr>
        <dsp:cNvPr id="0" name=""/>
        <dsp:cNvSpPr/>
      </dsp:nvSpPr>
      <dsp:spPr>
        <a:xfrm>
          <a:off x="534940" y="3085824"/>
          <a:ext cx="791522" cy="79152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7F03C3-3084-4CC4-B3C4-78AEB278C337}">
      <dsp:nvSpPr>
        <dsp:cNvPr id="0" name=""/>
        <dsp:cNvSpPr/>
      </dsp:nvSpPr>
      <dsp:spPr>
        <a:xfrm>
          <a:off x="476955" y="4114500"/>
          <a:ext cx="8840213" cy="633218"/>
        </a:xfrm>
        <a:prstGeom prst="rect">
          <a:avLst/>
        </a:prstGeom>
        <a:solidFill>
          <a:srgbClr val="006A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2617" tIns="71120" rIns="71120" bIns="71120" numCol="1" spcCol="1270" anchor="ctr" anchorCtr="0">
          <a:noAutofit/>
        </a:bodyPr>
        <a:lstStyle/>
        <a:p>
          <a:pPr marL="0" lvl="0" indent="0" algn="l" defTabSz="1244600">
            <a:lnSpc>
              <a:spcPct val="90000"/>
            </a:lnSpc>
            <a:spcBef>
              <a:spcPct val="0"/>
            </a:spcBef>
            <a:spcAft>
              <a:spcPct val="35000"/>
            </a:spcAft>
            <a:buNone/>
          </a:pPr>
          <a:r>
            <a:rPr lang="en-GB" sz="2800" kern="1200" dirty="0">
              <a:latin typeface="Open Sans Light" panose="020B0306030504020204" pitchFamily="34" charset="0"/>
              <a:ea typeface="Open Sans Light" panose="020B0306030504020204" pitchFamily="34" charset="0"/>
              <a:cs typeface="Open Sans Light" panose="020B0306030504020204" pitchFamily="34" charset="0"/>
            </a:rPr>
            <a:t>National Working Group</a:t>
          </a:r>
        </a:p>
      </dsp:txBody>
      <dsp:txXfrm>
        <a:off x="476955" y="4114500"/>
        <a:ext cx="8840213" cy="633218"/>
      </dsp:txXfrm>
    </dsp:sp>
    <dsp:sp modelId="{C5598E00-8903-4393-9379-133B052A474A}">
      <dsp:nvSpPr>
        <dsp:cNvPr id="0" name=""/>
        <dsp:cNvSpPr/>
      </dsp:nvSpPr>
      <dsp:spPr>
        <a:xfrm>
          <a:off x="81194" y="4035348"/>
          <a:ext cx="791522" cy="79152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ACAC6-2E8A-4C6A-9719-561CCF503D75}">
      <dsp:nvSpPr>
        <dsp:cNvPr id="0" name=""/>
        <dsp:cNvSpPr/>
      </dsp:nvSpPr>
      <dsp:spPr>
        <a:xfrm>
          <a:off x="672748" y="288452"/>
          <a:ext cx="1864428" cy="1864428"/>
        </a:xfrm>
        <a:prstGeom prst="ellipse">
          <a:avLst/>
        </a:prstGeom>
        <a:solidFill>
          <a:srgbClr val="003A40">
            <a:alpha val="79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bg1"/>
              </a:solidFill>
              <a:latin typeface="Work Sans" panose="00000500000000000000" pitchFamily="2" charset="0"/>
            </a:rPr>
            <a:t>Inc &amp; exp statement</a:t>
          </a:r>
        </a:p>
      </dsp:txBody>
      <dsp:txXfrm>
        <a:off x="921338" y="614727"/>
        <a:ext cx="1367247" cy="838992"/>
      </dsp:txXfrm>
    </dsp:sp>
    <dsp:sp modelId="{6B31D695-DFF6-46CF-8E45-F375AF82BF8F}">
      <dsp:nvSpPr>
        <dsp:cNvPr id="0" name=""/>
        <dsp:cNvSpPr/>
      </dsp:nvSpPr>
      <dsp:spPr>
        <a:xfrm>
          <a:off x="1345496" y="1453720"/>
          <a:ext cx="1864428" cy="1864428"/>
        </a:xfrm>
        <a:prstGeom prst="ellipse">
          <a:avLst/>
        </a:prstGeom>
        <a:solidFill>
          <a:srgbClr val="5AABB4">
            <a:alpha val="86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Work Sans" panose="00000500000000000000" pitchFamily="2" charset="0"/>
            </a:rPr>
            <a:t>Cashflow statement</a:t>
          </a:r>
        </a:p>
      </dsp:txBody>
      <dsp:txXfrm>
        <a:off x="1915700" y="1935364"/>
        <a:ext cx="1118657" cy="1025435"/>
      </dsp:txXfrm>
    </dsp:sp>
    <dsp:sp modelId="{1B99F73B-AAFE-456F-9261-74D2550F9A61}">
      <dsp:nvSpPr>
        <dsp:cNvPr id="0" name=""/>
        <dsp:cNvSpPr/>
      </dsp:nvSpPr>
      <dsp:spPr>
        <a:xfrm>
          <a:off x="0" y="1453720"/>
          <a:ext cx="1864428" cy="1864428"/>
        </a:xfrm>
        <a:prstGeom prst="ellipse">
          <a:avLst/>
        </a:prstGeom>
        <a:solidFill>
          <a:srgbClr val="D8AD24">
            <a:alpha val="82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Work Sans" panose="00000500000000000000" pitchFamily="2" charset="0"/>
            </a:rPr>
            <a:t>Balance sheet</a:t>
          </a:r>
        </a:p>
      </dsp:txBody>
      <dsp:txXfrm>
        <a:off x="175567" y="1935364"/>
        <a:ext cx="1118657" cy="10254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2E0C85-C5AF-4405-9A57-326982DE7F6B}">
      <dsp:nvSpPr>
        <dsp:cNvPr id="0" name=""/>
        <dsp:cNvSpPr/>
      </dsp:nvSpPr>
      <dsp:spPr>
        <a:xfrm>
          <a:off x="423542" y="1109591"/>
          <a:ext cx="2585086" cy="2132155"/>
        </a:xfrm>
        <a:prstGeom prst="roundRect">
          <a:avLst>
            <a:gd name="adj" fmla="val 10000"/>
          </a:avLst>
        </a:prstGeom>
        <a:solidFill>
          <a:schemeClr val="lt1">
            <a:alpha val="90000"/>
            <a:hueOff val="0"/>
            <a:satOff val="0"/>
            <a:lumOff val="0"/>
            <a:alphaOff val="0"/>
          </a:schemeClr>
        </a:solidFill>
        <a:ln w="12700" cap="flat" cmpd="sng" algn="ctr">
          <a:solidFill>
            <a:srgbClr val="901D4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n-US" sz="1700" kern="1200" dirty="0"/>
            <a:t>Develop format for donor / project statement</a:t>
          </a:r>
        </a:p>
        <a:p>
          <a:pPr marL="171450" lvl="1" indent="-171450" algn="l" defTabSz="755650">
            <a:lnSpc>
              <a:spcPct val="90000"/>
            </a:lnSpc>
            <a:spcBef>
              <a:spcPct val="0"/>
            </a:spcBef>
            <a:spcAft>
              <a:spcPct val="15000"/>
            </a:spcAft>
            <a:buChar char="•"/>
          </a:pPr>
          <a:r>
            <a:rPr lang="en-US" sz="1700" kern="1200" dirty="0"/>
            <a:t>Reconciliation to main financial statements</a:t>
          </a:r>
        </a:p>
        <a:p>
          <a:pPr marL="171450" lvl="1" indent="-171450" algn="l" defTabSz="755650">
            <a:lnSpc>
              <a:spcPct val="90000"/>
            </a:lnSpc>
            <a:spcBef>
              <a:spcPct val="0"/>
            </a:spcBef>
            <a:spcAft>
              <a:spcPct val="15000"/>
            </a:spcAft>
            <a:buChar char="•"/>
          </a:pPr>
          <a:r>
            <a:rPr lang="en-US" sz="1700" kern="1200" dirty="0"/>
            <a:t>Build on work of MWIC</a:t>
          </a:r>
        </a:p>
      </dsp:txBody>
      <dsp:txXfrm>
        <a:off x="472609" y="1158658"/>
        <a:ext cx="2486952" cy="1577131"/>
      </dsp:txXfrm>
    </dsp:sp>
    <dsp:sp modelId="{744F2699-87F1-4D86-BB6F-46ECB828FE6C}">
      <dsp:nvSpPr>
        <dsp:cNvPr id="0" name=""/>
        <dsp:cNvSpPr/>
      </dsp:nvSpPr>
      <dsp:spPr>
        <a:xfrm>
          <a:off x="1846782" y="1511413"/>
          <a:ext cx="3007450" cy="3007450"/>
        </a:xfrm>
        <a:prstGeom prst="leftCircularArrow">
          <a:avLst>
            <a:gd name="adj1" fmla="val 3671"/>
            <a:gd name="adj2" fmla="val 457399"/>
            <a:gd name="adj3" fmla="val 2232910"/>
            <a:gd name="adj4" fmla="val 9024489"/>
            <a:gd name="adj5" fmla="val 4283"/>
          </a:avLst>
        </a:prstGeom>
        <a:solidFill>
          <a:srgbClr val="901D41"/>
        </a:solidFill>
        <a:ln>
          <a:noFill/>
        </a:ln>
        <a:effectLst/>
      </dsp:spPr>
      <dsp:style>
        <a:lnRef idx="0">
          <a:scrgbClr r="0" g="0" b="0"/>
        </a:lnRef>
        <a:fillRef idx="1">
          <a:scrgbClr r="0" g="0" b="0"/>
        </a:fillRef>
        <a:effectRef idx="0">
          <a:scrgbClr r="0" g="0" b="0"/>
        </a:effectRef>
        <a:fontRef idx="minor">
          <a:schemeClr val="lt1"/>
        </a:fontRef>
      </dsp:style>
    </dsp:sp>
    <dsp:sp modelId="{239ED513-853A-4B29-B53C-8454EEE5E5BF}">
      <dsp:nvSpPr>
        <dsp:cNvPr id="0" name=""/>
        <dsp:cNvSpPr/>
      </dsp:nvSpPr>
      <dsp:spPr>
        <a:xfrm>
          <a:off x="998006" y="2784856"/>
          <a:ext cx="2297854" cy="913780"/>
        </a:xfrm>
        <a:prstGeom prst="roundRect">
          <a:avLst>
            <a:gd name="adj" fmla="val 10000"/>
          </a:avLst>
        </a:prstGeom>
        <a:solidFill>
          <a:srgbClr val="901D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66040" rIns="99060" bIns="66040" numCol="1" spcCol="1270" anchor="ctr" anchorCtr="0">
          <a:noAutofit/>
        </a:bodyPr>
        <a:lstStyle/>
        <a:p>
          <a:pPr marL="0" lvl="0" indent="0" algn="ctr" defTabSz="2311400">
            <a:lnSpc>
              <a:spcPct val="90000"/>
            </a:lnSpc>
            <a:spcBef>
              <a:spcPct val="0"/>
            </a:spcBef>
            <a:spcAft>
              <a:spcPct val="35000"/>
            </a:spcAft>
            <a:buNone/>
          </a:pPr>
          <a:r>
            <a:rPr lang="en-US" sz="5200" kern="1200" dirty="0"/>
            <a:t>What?</a:t>
          </a:r>
        </a:p>
      </dsp:txBody>
      <dsp:txXfrm>
        <a:off x="1024770" y="2811620"/>
        <a:ext cx="2244326" cy="860252"/>
      </dsp:txXfrm>
    </dsp:sp>
    <dsp:sp modelId="{0A566692-2F55-4790-86E4-996082407629}">
      <dsp:nvSpPr>
        <dsp:cNvPr id="0" name=""/>
        <dsp:cNvSpPr/>
      </dsp:nvSpPr>
      <dsp:spPr>
        <a:xfrm>
          <a:off x="3821640" y="1109591"/>
          <a:ext cx="2585086" cy="2132155"/>
        </a:xfrm>
        <a:prstGeom prst="roundRect">
          <a:avLst>
            <a:gd name="adj" fmla="val 10000"/>
          </a:avLst>
        </a:prstGeom>
        <a:solidFill>
          <a:schemeClr val="lt1">
            <a:alpha val="90000"/>
            <a:hueOff val="0"/>
            <a:satOff val="0"/>
            <a:lumOff val="0"/>
            <a:alphaOff val="0"/>
          </a:schemeClr>
        </a:solidFill>
        <a:ln w="12700" cap="flat" cmpd="sng" algn="ctr">
          <a:solidFill>
            <a:srgbClr val="006A7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n-US" sz="1700" kern="1200" dirty="0"/>
            <a:t>6 members from DRG, PAG and CC</a:t>
          </a:r>
        </a:p>
        <a:p>
          <a:pPr marL="171450" lvl="1" indent="-171450" algn="l" defTabSz="755650">
            <a:lnSpc>
              <a:spcPct val="90000"/>
            </a:lnSpc>
            <a:spcBef>
              <a:spcPct val="0"/>
            </a:spcBef>
            <a:spcAft>
              <a:spcPct val="15000"/>
            </a:spcAft>
            <a:buChar char="•"/>
          </a:pPr>
          <a:r>
            <a:rPr lang="en-US" sz="1700" kern="1200" dirty="0"/>
            <a:t>Technical Lead</a:t>
          </a:r>
        </a:p>
      </dsp:txBody>
      <dsp:txXfrm>
        <a:off x="3870707" y="1615548"/>
        <a:ext cx="2486952" cy="1577131"/>
      </dsp:txXfrm>
    </dsp:sp>
    <dsp:sp modelId="{06C83DF2-B801-4C5B-ADD3-4D85A35E4DC1}">
      <dsp:nvSpPr>
        <dsp:cNvPr id="0" name=""/>
        <dsp:cNvSpPr/>
      </dsp:nvSpPr>
      <dsp:spPr>
        <a:xfrm>
          <a:off x="5223338" y="-251125"/>
          <a:ext cx="3337767" cy="3337767"/>
        </a:xfrm>
        <a:prstGeom prst="circularArrow">
          <a:avLst>
            <a:gd name="adj1" fmla="val 3308"/>
            <a:gd name="adj2" fmla="val 408578"/>
            <a:gd name="adj3" fmla="val 19415911"/>
            <a:gd name="adj4" fmla="val 12575511"/>
            <a:gd name="adj5" fmla="val 3859"/>
          </a:avLst>
        </a:prstGeom>
        <a:solidFill>
          <a:srgbClr val="006A7E"/>
        </a:solidFill>
        <a:ln>
          <a:noFill/>
        </a:ln>
        <a:effectLst/>
      </dsp:spPr>
      <dsp:style>
        <a:lnRef idx="0">
          <a:scrgbClr r="0" g="0" b="0"/>
        </a:lnRef>
        <a:fillRef idx="1">
          <a:scrgbClr r="0" g="0" b="0"/>
        </a:fillRef>
        <a:effectRef idx="0">
          <a:scrgbClr r="0" g="0" b="0"/>
        </a:effectRef>
        <a:fontRef idx="minor">
          <a:schemeClr val="lt1"/>
        </a:fontRef>
      </dsp:style>
    </dsp:sp>
    <dsp:sp modelId="{F953BC53-A795-49B3-AB7D-9280CFBEB27E}">
      <dsp:nvSpPr>
        <dsp:cNvPr id="0" name=""/>
        <dsp:cNvSpPr/>
      </dsp:nvSpPr>
      <dsp:spPr>
        <a:xfrm>
          <a:off x="4396104" y="652700"/>
          <a:ext cx="2297854" cy="913780"/>
        </a:xfrm>
        <a:prstGeom prst="roundRect">
          <a:avLst>
            <a:gd name="adj" fmla="val 10000"/>
          </a:avLst>
        </a:prstGeom>
        <a:solidFill>
          <a:srgbClr val="006A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66040" rIns="99060" bIns="66040" numCol="1" spcCol="1270" anchor="ctr" anchorCtr="0">
          <a:noAutofit/>
        </a:bodyPr>
        <a:lstStyle/>
        <a:p>
          <a:pPr marL="0" lvl="0" indent="0" algn="ctr" defTabSz="2311400">
            <a:lnSpc>
              <a:spcPct val="90000"/>
            </a:lnSpc>
            <a:spcBef>
              <a:spcPct val="0"/>
            </a:spcBef>
            <a:spcAft>
              <a:spcPct val="35000"/>
            </a:spcAft>
            <a:buNone/>
          </a:pPr>
          <a:r>
            <a:rPr lang="en-US" sz="5200" kern="1200" dirty="0"/>
            <a:t>Who?</a:t>
          </a:r>
        </a:p>
      </dsp:txBody>
      <dsp:txXfrm>
        <a:off x="4422868" y="679464"/>
        <a:ext cx="2244326" cy="860252"/>
      </dsp:txXfrm>
    </dsp:sp>
    <dsp:sp modelId="{097A90A7-56E3-47A3-9683-79E5A8516227}">
      <dsp:nvSpPr>
        <dsp:cNvPr id="0" name=""/>
        <dsp:cNvSpPr/>
      </dsp:nvSpPr>
      <dsp:spPr>
        <a:xfrm>
          <a:off x="7219739" y="1109591"/>
          <a:ext cx="2585086" cy="2132155"/>
        </a:xfrm>
        <a:prstGeom prst="roundRect">
          <a:avLst>
            <a:gd name="adj" fmla="val 10000"/>
          </a:avLst>
        </a:prstGeom>
        <a:solidFill>
          <a:schemeClr val="lt1">
            <a:alpha val="90000"/>
            <a:hueOff val="0"/>
            <a:satOff val="0"/>
            <a:lumOff val="0"/>
            <a:alphaOff val="0"/>
          </a:schemeClr>
        </a:solidFill>
        <a:ln w="12700" cap="flat" cmpd="sng" algn="ctr">
          <a:solidFill>
            <a:srgbClr val="D8AD2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n-US" sz="1700" kern="1200" dirty="0"/>
            <a:t>4 meetings</a:t>
          </a:r>
        </a:p>
        <a:p>
          <a:pPr marL="171450" lvl="1" indent="-171450" algn="l" defTabSz="755650">
            <a:lnSpc>
              <a:spcPct val="90000"/>
            </a:lnSpc>
            <a:spcBef>
              <a:spcPct val="0"/>
            </a:spcBef>
            <a:spcAft>
              <a:spcPct val="15000"/>
            </a:spcAft>
            <a:buChar char="•"/>
          </a:pPr>
          <a:r>
            <a:rPr lang="en-US" sz="1700" kern="1200" dirty="0"/>
            <a:t>Draft ready for inclusion in ED3 by July 23</a:t>
          </a:r>
        </a:p>
      </dsp:txBody>
      <dsp:txXfrm>
        <a:off x="7268806" y="1158658"/>
        <a:ext cx="2486952" cy="1577131"/>
      </dsp:txXfrm>
    </dsp:sp>
    <dsp:sp modelId="{D2339BB5-184F-43BB-8D3F-FA9ABD09E384}">
      <dsp:nvSpPr>
        <dsp:cNvPr id="0" name=""/>
        <dsp:cNvSpPr/>
      </dsp:nvSpPr>
      <dsp:spPr>
        <a:xfrm>
          <a:off x="7794202" y="2784856"/>
          <a:ext cx="2297854" cy="913780"/>
        </a:xfrm>
        <a:prstGeom prst="roundRect">
          <a:avLst>
            <a:gd name="adj" fmla="val 10000"/>
          </a:avLst>
        </a:prstGeom>
        <a:solidFill>
          <a:srgbClr val="D8AD2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66040" rIns="99060" bIns="66040" numCol="1" spcCol="1270" anchor="ctr" anchorCtr="0">
          <a:noAutofit/>
        </a:bodyPr>
        <a:lstStyle/>
        <a:p>
          <a:pPr marL="0" lvl="0" indent="0" algn="ctr" defTabSz="2311400">
            <a:lnSpc>
              <a:spcPct val="90000"/>
            </a:lnSpc>
            <a:spcBef>
              <a:spcPct val="0"/>
            </a:spcBef>
            <a:spcAft>
              <a:spcPct val="35000"/>
            </a:spcAft>
            <a:buNone/>
          </a:pPr>
          <a:r>
            <a:rPr lang="en-US" sz="5200" kern="1200" dirty="0"/>
            <a:t>When?</a:t>
          </a:r>
        </a:p>
      </dsp:txBody>
      <dsp:txXfrm>
        <a:off x="7820966" y="2811620"/>
        <a:ext cx="2244326" cy="8602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2E0C85-C5AF-4405-9A57-326982DE7F6B}">
      <dsp:nvSpPr>
        <dsp:cNvPr id="0" name=""/>
        <dsp:cNvSpPr/>
      </dsp:nvSpPr>
      <dsp:spPr>
        <a:xfrm>
          <a:off x="423542" y="1109591"/>
          <a:ext cx="2585086" cy="2132155"/>
        </a:xfrm>
        <a:prstGeom prst="roundRect">
          <a:avLst>
            <a:gd name="adj" fmla="val 10000"/>
          </a:avLst>
        </a:prstGeom>
        <a:solidFill>
          <a:schemeClr val="lt1">
            <a:alpha val="90000"/>
            <a:hueOff val="0"/>
            <a:satOff val="0"/>
            <a:lumOff val="0"/>
            <a:alphaOff val="0"/>
          </a:schemeClr>
        </a:solidFill>
        <a:ln w="12700" cap="flat" cmpd="sng" algn="ctr">
          <a:solidFill>
            <a:srgbClr val="901D4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National focus</a:t>
          </a:r>
        </a:p>
        <a:p>
          <a:pPr marL="171450" lvl="1" indent="-171450" algn="l" defTabSz="800100">
            <a:lnSpc>
              <a:spcPct val="90000"/>
            </a:lnSpc>
            <a:spcBef>
              <a:spcPct val="0"/>
            </a:spcBef>
            <a:spcAft>
              <a:spcPct val="15000"/>
            </a:spcAft>
            <a:buChar char="•"/>
          </a:pPr>
          <a:r>
            <a:rPr lang="en-US" sz="1800" kern="1200" dirty="0"/>
            <a:t>Consider proposals</a:t>
          </a:r>
        </a:p>
        <a:p>
          <a:pPr marL="171450" lvl="1" indent="-171450" algn="l" defTabSz="800100">
            <a:lnSpc>
              <a:spcPct val="90000"/>
            </a:lnSpc>
            <a:spcBef>
              <a:spcPct val="0"/>
            </a:spcBef>
            <a:spcAft>
              <a:spcPct val="15000"/>
            </a:spcAft>
            <a:buChar char="•"/>
          </a:pPr>
          <a:r>
            <a:rPr lang="en-US" sz="1800" kern="1200" dirty="0"/>
            <a:t>Submit organisational responses </a:t>
          </a:r>
        </a:p>
      </dsp:txBody>
      <dsp:txXfrm>
        <a:off x="472609" y="1158658"/>
        <a:ext cx="2486952" cy="1577131"/>
      </dsp:txXfrm>
    </dsp:sp>
    <dsp:sp modelId="{744F2699-87F1-4D86-BB6F-46ECB828FE6C}">
      <dsp:nvSpPr>
        <dsp:cNvPr id="0" name=""/>
        <dsp:cNvSpPr/>
      </dsp:nvSpPr>
      <dsp:spPr>
        <a:xfrm>
          <a:off x="1846782" y="1511413"/>
          <a:ext cx="3007450" cy="3007450"/>
        </a:xfrm>
        <a:prstGeom prst="leftCircularArrow">
          <a:avLst>
            <a:gd name="adj1" fmla="val 3671"/>
            <a:gd name="adj2" fmla="val 457399"/>
            <a:gd name="adj3" fmla="val 2232910"/>
            <a:gd name="adj4" fmla="val 9024489"/>
            <a:gd name="adj5" fmla="val 4283"/>
          </a:avLst>
        </a:prstGeom>
        <a:solidFill>
          <a:srgbClr val="901D41"/>
        </a:solidFill>
        <a:ln>
          <a:noFill/>
        </a:ln>
        <a:effectLst/>
      </dsp:spPr>
      <dsp:style>
        <a:lnRef idx="0">
          <a:scrgbClr r="0" g="0" b="0"/>
        </a:lnRef>
        <a:fillRef idx="1">
          <a:scrgbClr r="0" g="0" b="0"/>
        </a:fillRef>
        <a:effectRef idx="0">
          <a:scrgbClr r="0" g="0" b="0"/>
        </a:effectRef>
        <a:fontRef idx="minor">
          <a:schemeClr val="lt1"/>
        </a:fontRef>
      </dsp:style>
    </dsp:sp>
    <dsp:sp modelId="{239ED513-853A-4B29-B53C-8454EEE5E5BF}">
      <dsp:nvSpPr>
        <dsp:cNvPr id="0" name=""/>
        <dsp:cNvSpPr/>
      </dsp:nvSpPr>
      <dsp:spPr>
        <a:xfrm>
          <a:off x="998006" y="2784856"/>
          <a:ext cx="2297854" cy="913780"/>
        </a:xfrm>
        <a:prstGeom prst="roundRect">
          <a:avLst>
            <a:gd name="adj" fmla="val 10000"/>
          </a:avLst>
        </a:prstGeom>
        <a:solidFill>
          <a:srgbClr val="901D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66040" rIns="99060" bIns="66040" numCol="1" spcCol="1270" anchor="ctr" anchorCtr="0">
          <a:noAutofit/>
        </a:bodyPr>
        <a:lstStyle/>
        <a:p>
          <a:pPr marL="0" lvl="0" indent="0" algn="ctr" defTabSz="2311400">
            <a:lnSpc>
              <a:spcPct val="90000"/>
            </a:lnSpc>
            <a:spcBef>
              <a:spcPct val="0"/>
            </a:spcBef>
            <a:spcAft>
              <a:spcPct val="35000"/>
            </a:spcAft>
            <a:buNone/>
          </a:pPr>
          <a:r>
            <a:rPr lang="en-US" sz="5200" kern="1200" dirty="0"/>
            <a:t>Why?</a:t>
          </a:r>
        </a:p>
      </dsp:txBody>
      <dsp:txXfrm>
        <a:off x="1024770" y="2811620"/>
        <a:ext cx="2244326" cy="860252"/>
      </dsp:txXfrm>
    </dsp:sp>
    <dsp:sp modelId="{0A566692-2F55-4790-86E4-996082407629}">
      <dsp:nvSpPr>
        <dsp:cNvPr id="0" name=""/>
        <dsp:cNvSpPr/>
      </dsp:nvSpPr>
      <dsp:spPr>
        <a:xfrm>
          <a:off x="3821640" y="1109591"/>
          <a:ext cx="2585086" cy="2132155"/>
        </a:xfrm>
        <a:prstGeom prst="roundRect">
          <a:avLst>
            <a:gd name="adj" fmla="val 10000"/>
          </a:avLst>
        </a:prstGeom>
        <a:solidFill>
          <a:schemeClr val="lt1">
            <a:alpha val="90000"/>
            <a:hueOff val="0"/>
            <a:satOff val="0"/>
            <a:lumOff val="0"/>
            <a:alphaOff val="0"/>
          </a:schemeClr>
        </a:solidFill>
        <a:ln w="12700" cap="flat" cmpd="sng" algn="ctr">
          <a:solidFill>
            <a:srgbClr val="006A7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7-15 people</a:t>
          </a:r>
        </a:p>
        <a:p>
          <a:pPr marL="171450" lvl="1" indent="-171450" algn="l" defTabSz="800100">
            <a:lnSpc>
              <a:spcPct val="90000"/>
            </a:lnSpc>
            <a:spcBef>
              <a:spcPct val="0"/>
            </a:spcBef>
            <a:spcAft>
              <a:spcPct val="15000"/>
            </a:spcAft>
            <a:buChar char="•"/>
          </a:pPr>
          <a:r>
            <a:rPr lang="en-US" sz="1800" kern="1200" dirty="0"/>
            <a:t>Chair? CC / Govt official</a:t>
          </a:r>
        </a:p>
        <a:p>
          <a:pPr marL="171450" lvl="1" indent="-171450" algn="l" defTabSz="800100">
            <a:lnSpc>
              <a:spcPct val="90000"/>
            </a:lnSpc>
            <a:spcBef>
              <a:spcPct val="0"/>
            </a:spcBef>
            <a:spcAft>
              <a:spcPct val="15000"/>
            </a:spcAft>
            <a:buChar char="•"/>
          </a:pPr>
          <a:r>
            <a:rPr lang="en-US" sz="1800" kern="1200" dirty="0"/>
            <a:t>NPO, PAO, Regulator, Standard setter, auditor, training provider</a:t>
          </a:r>
        </a:p>
      </dsp:txBody>
      <dsp:txXfrm>
        <a:off x="3870707" y="1615548"/>
        <a:ext cx="2486952" cy="1577131"/>
      </dsp:txXfrm>
    </dsp:sp>
    <dsp:sp modelId="{06C83DF2-B801-4C5B-ADD3-4D85A35E4DC1}">
      <dsp:nvSpPr>
        <dsp:cNvPr id="0" name=""/>
        <dsp:cNvSpPr/>
      </dsp:nvSpPr>
      <dsp:spPr>
        <a:xfrm>
          <a:off x="5223338" y="-251125"/>
          <a:ext cx="3337767" cy="3337767"/>
        </a:xfrm>
        <a:prstGeom prst="circularArrow">
          <a:avLst>
            <a:gd name="adj1" fmla="val 3308"/>
            <a:gd name="adj2" fmla="val 408578"/>
            <a:gd name="adj3" fmla="val 19415911"/>
            <a:gd name="adj4" fmla="val 12575511"/>
            <a:gd name="adj5" fmla="val 3859"/>
          </a:avLst>
        </a:prstGeom>
        <a:solidFill>
          <a:srgbClr val="006A7E"/>
        </a:solidFill>
        <a:ln>
          <a:noFill/>
        </a:ln>
        <a:effectLst/>
      </dsp:spPr>
      <dsp:style>
        <a:lnRef idx="0">
          <a:scrgbClr r="0" g="0" b="0"/>
        </a:lnRef>
        <a:fillRef idx="1">
          <a:scrgbClr r="0" g="0" b="0"/>
        </a:fillRef>
        <a:effectRef idx="0">
          <a:scrgbClr r="0" g="0" b="0"/>
        </a:effectRef>
        <a:fontRef idx="minor">
          <a:schemeClr val="lt1"/>
        </a:fontRef>
      </dsp:style>
    </dsp:sp>
    <dsp:sp modelId="{F953BC53-A795-49B3-AB7D-9280CFBEB27E}">
      <dsp:nvSpPr>
        <dsp:cNvPr id="0" name=""/>
        <dsp:cNvSpPr/>
      </dsp:nvSpPr>
      <dsp:spPr>
        <a:xfrm>
          <a:off x="4396104" y="652700"/>
          <a:ext cx="2297854" cy="913780"/>
        </a:xfrm>
        <a:prstGeom prst="roundRect">
          <a:avLst>
            <a:gd name="adj" fmla="val 10000"/>
          </a:avLst>
        </a:prstGeom>
        <a:solidFill>
          <a:srgbClr val="006A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66040" rIns="99060" bIns="66040" numCol="1" spcCol="1270" anchor="ctr" anchorCtr="0">
          <a:noAutofit/>
        </a:bodyPr>
        <a:lstStyle/>
        <a:p>
          <a:pPr marL="0" lvl="0" indent="0" algn="ctr" defTabSz="2311400">
            <a:lnSpc>
              <a:spcPct val="90000"/>
            </a:lnSpc>
            <a:spcBef>
              <a:spcPct val="0"/>
            </a:spcBef>
            <a:spcAft>
              <a:spcPct val="35000"/>
            </a:spcAft>
            <a:buNone/>
          </a:pPr>
          <a:r>
            <a:rPr lang="en-US" sz="5200" kern="1200" dirty="0"/>
            <a:t>Who?</a:t>
          </a:r>
        </a:p>
      </dsp:txBody>
      <dsp:txXfrm>
        <a:off x="4422868" y="679464"/>
        <a:ext cx="2244326" cy="860252"/>
      </dsp:txXfrm>
    </dsp:sp>
    <dsp:sp modelId="{097A90A7-56E3-47A3-9683-79E5A8516227}">
      <dsp:nvSpPr>
        <dsp:cNvPr id="0" name=""/>
        <dsp:cNvSpPr/>
      </dsp:nvSpPr>
      <dsp:spPr>
        <a:xfrm>
          <a:off x="7219739" y="1109591"/>
          <a:ext cx="2585086" cy="2132155"/>
        </a:xfrm>
        <a:prstGeom prst="roundRect">
          <a:avLst>
            <a:gd name="adj" fmla="val 10000"/>
          </a:avLst>
        </a:prstGeom>
        <a:solidFill>
          <a:schemeClr val="lt1">
            <a:alpha val="90000"/>
            <a:hueOff val="0"/>
            <a:satOff val="0"/>
            <a:lumOff val="0"/>
            <a:alphaOff val="0"/>
          </a:schemeClr>
        </a:solidFill>
        <a:ln w="12700" cap="flat" cmpd="sng" algn="ctr">
          <a:solidFill>
            <a:srgbClr val="D8AD2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Meet quarterly</a:t>
          </a:r>
        </a:p>
        <a:p>
          <a:pPr marL="171450" lvl="1" indent="-171450" algn="l" defTabSz="800100">
            <a:lnSpc>
              <a:spcPct val="90000"/>
            </a:lnSpc>
            <a:spcBef>
              <a:spcPct val="0"/>
            </a:spcBef>
            <a:spcAft>
              <a:spcPct val="15000"/>
            </a:spcAft>
            <a:buChar char="•"/>
          </a:pPr>
          <a:r>
            <a:rPr lang="en-US" sz="1800" kern="1200" dirty="0"/>
            <a:t>Meet after each webinar</a:t>
          </a:r>
        </a:p>
        <a:p>
          <a:pPr marL="171450" lvl="1" indent="-171450" algn="l" defTabSz="800100">
            <a:lnSpc>
              <a:spcPct val="90000"/>
            </a:lnSpc>
            <a:spcBef>
              <a:spcPct val="0"/>
            </a:spcBef>
            <a:spcAft>
              <a:spcPct val="15000"/>
            </a:spcAft>
            <a:buChar char="•"/>
          </a:pPr>
          <a:r>
            <a:rPr lang="en-US" sz="1800" kern="1200" dirty="0"/>
            <a:t>Physical / virtual</a:t>
          </a:r>
        </a:p>
      </dsp:txBody>
      <dsp:txXfrm>
        <a:off x="7268806" y="1158658"/>
        <a:ext cx="2486952" cy="1577131"/>
      </dsp:txXfrm>
    </dsp:sp>
    <dsp:sp modelId="{D2339BB5-184F-43BB-8D3F-FA9ABD09E384}">
      <dsp:nvSpPr>
        <dsp:cNvPr id="0" name=""/>
        <dsp:cNvSpPr/>
      </dsp:nvSpPr>
      <dsp:spPr>
        <a:xfrm>
          <a:off x="7794202" y="2784856"/>
          <a:ext cx="2297854" cy="913780"/>
        </a:xfrm>
        <a:prstGeom prst="roundRect">
          <a:avLst>
            <a:gd name="adj" fmla="val 10000"/>
          </a:avLst>
        </a:prstGeom>
        <a:solidFill>
          <a:srgbClr val="D8AD2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66040" rIns="99060" bIns="66040" numCol="1" spcCol="1270" anchor="ctr" anchorCtr="0">
          <a:noAutofit/>
        </a:bodyPr>
        <a:lstStyle/>
        <a:p>
          <a:pPr marL="0" lvl="0" indent="0" algn="ctr" defTabSz="2311400">
            <a:lnSpc>
              <a:spcPct val="90000"/>
            </a:lnSpc>
            <a:spcBef>
              <a:spcPct val="0"/>
            </a:spcBef>
            <a:spcAft>
              <a:spcPct val="35000"/>
            </a:spcAft>
            <a:buNone/>
          </a:pPr>
          <a:r>
            <a:rPr lang="en-US" sz="5200" kern="1200" dirty="0"/>
            <a:t>What?</a:t>
          </a:r>
        </a:p>
      </dsp:txBody>
      <dsp:txXfrm>
        <a:off x="7820966" y="2811620"/>
        <a:ext cx="2244326" cy="86025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26" cy="49184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8505" y="0"/>
            <a:ext cx="2890626" cy="491843"/>
          </a:xfrm>
          <a:prstGeom prst="rect">
            <a:avLst/>
          </a:prstGeom>
        </p:spPr>
        <p:txBody>
          <a:bodyPr vert="horz" lIns="91440" tIns="45720" rIns="91440" bIns="45720" rtlCol="0"/>
          <a:lstStyle>
            <a:lvl1pPr algn="r">
              <a:defRPr sz="1200"/>
            </a:lvl1pPr>
          </a:lstStyle>
          <a:p>
            <a:fld id="{9CC596FD-0632-4309-B4E4-BDAE3F195DC7}" type="datetimeFigureOut">
              <a:rPr lang="en-US" smtClean="0"/>
              <a:t>9/21/2022</a:t>
            </a:fld>
            <a:endParaRPr lang="en-US"/>
          </a:p>
        </p:txBody>
      </p:sp>
      <p:sp>
        <p:nvSpPr>
          <p:cNvPr id="4" name="Slide Image Placeholder 3"/>
          <p:cNvSpPr>
            <a:spLocks noGrp="1" noRot="1" noChangeAspect="1"/>
          </p:cNvSpPr>
          <p:nvPr>
            <p:ph type="sldImg" idx="2"/>
          </p:nvPr>
        </p:nvSpPr>
        <p:spPr>
          <a:xfrm>
            <a:off x="395288" y="1225550"/>
            <a:ext cx="5880100" cy="3308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7068" y="4717604"/>
            <a:ext cx="5336540" cy="38598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10972"/>
            <a:ext cx="2890626" cy="49184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8505" y="9310972"/>
            <a:ext cx="2890626" cy="491842"/>
          </a:xfrm>
          <a:prstGeom prst="rect">
            <a:avLst/>
          </a:prstGeom>
        </p:spPr>
        <p:txBody>
          <a:bodyPr vert="horz" lIns="91440" tIns="45720" rIns="91440" bIns="45720" rtlCol="0" anchor="b"/>
          <a:lstStyle>
            <a:lvl1pPr algn="r">
              <a:defRPr sz="1200"/>
            </a:lvl1pPr>
          </a:lstStyle>
          <a:p>
            <a:fld id="{DBBA5AC6-9B9F-49F0-BAE1-E9FA56720E6A}" type="slidenum">
              <a:rPr lang="en-US" smtClean="0"/>
              <a:t>‹#›</a:t>
            </a:fld>
            <a:endParaRPr lang="en-US"/>
          </a:p>
        </p:txBody>
      </p:sp>
    </p:spTree>
    <p:extLst>
      <p:ext uri="{BB962C8B-B14F-4D97-AF65-F5344CB8AC3E}">
        <p14:creationId xmlns:p14="http://schemas.microsoft.com/office/powerpoint/2010/main" val="2344713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BA5AC6-9B9F-49F0-BAE1-E9FA56720E6A}" type="slidenum">
              <a:rPr lang="en-US" smtClean="0"/>
              <a:t>1</a:t>
            </a:fld>
            <a:endParaRPr lang="en-US"/>
          </a:p>
        </p:txBody>
      </p:sp>
    </p:spTree>
    <p:extLst>
      <p:ext uri="{BB962C8B-B14F-4D97-AF65-F5344CB8AC3E}">
        <p14:creationId xmlns:p14="http://schemas.microsoft.com/office/powerpoint/2010/main" val="2819108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BA5AC6-9B9F-49F0-BAE1-E9FA56720E6A}" type="slidenum">
              <a:rPr lang="en-US" smtClean="0"/>
              <a:pPr/>
              <a:t>2</a:t>
            </a:fld>
            <a:endParaRPr lang="en-US"/>
          </a:p>
        </p:txBody>
      </p:sp>
    </p:spTree>
    <p:extLst>
      <p:ext uri="{BB962C8B-B14F-4D97-AF65-F5344CB8AC3E}">
        <p14:creationId xmlns:p14="http://schemas.microsoft.com/office/powerpoint/2010/main" val="315535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[Click] The IFR4NPO project is focusing on the general purpose financial statements and accompanying narrative reports. These are also known as the annual audited accounts, and are for the entity as a whole, rather than for a specific project.  And they are designed to be useful for a range of readers or users, rather than being produced to meet the needs of one specific reader. </a:t>
            </a:r>
            <a:endParaRPr lang="en-UG"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To be clear, the project is NOT focussing on harmonisation of donor reporting formats. There are other initiatives working on that. But there is a way that they are linked. </a:t>
            </a:r>
            <a:endParaRPr lang="en-UG"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[Click] – We plan that INPAG will also include the option for supplementary statements for specific donors or projects, in a standard format. Of course, donors will be consulted extensively during the development.</a:t>
            </a:r>
            <a:endParaRPr lang="en-UG"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[Click</a:t>
            </a:r>
            <a:r>
              <a:rPr lang="en-GB" sz="1800" dirty="0">
                <a:effectLst/>
                <a:latin typeface="Calibri" panose="020F0502020204030204" pitchFamily="34" charset="0"/>
                <a:ea typeface="Calibri" panose="020F0502020204030204" pitchFamily="34" charset="0"/>
                <a:cs typeface="Arial" panose="020B0604020202020204" pitchFamily="34" charset="0"/>
              </a:rPr>
              <a:t>] – Individual donors will then be able to choose whether they would like  </a:t>
            </a:r>
            <a:endParaRPr lang="en-UG"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GB" sz="1800" dirty="0">
                <a:effectLst/>
                <a:latin typeface="Calibri" panose="020F0502020204030204" pitchFamily="34" charset="0"/>
                <a:ea typeface="Calibri" panose="020F0502020204030204" pitchFamily="34" charset="0"/>
                <a:cs typeface="Arial" panose="020B0604020202020204" pitchFamily="34" charset="0"/>
              </a:rPr>
              <a:t>rely on the general purpose financial statements for the financial assurance associated with their project, thereby reducing audit burden</a:t>
            </a:r>
            <a:endParaRPr lang="en-UG"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GB" sz="1800" dirty="0">
                <a:effectLst/>
                <a:latin typeface="Calibri" panose="020F0502020204030204" pitchFamily="34" charset="0"/>
                <a:ea typeface="Calibri" panose="020F0502020204030204" pitchFamily="34" charset="0"/>
                <a:cs typeface="Arial" panose="020B0604020202020204" pitchFamily="34" charset="0"/>
              </a:rPr>
              <a:t>Align their own format to the INPAG format, which would reduce duplication and complexity or</a:t>
            </a:r>
            <a:endParaRPr lang="en-UG"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pPr>
            <a:r>
              <a:rPr lang="en-GB" sz="1800" dirty="0">
                <a:effectLst/>
                <a:latin typeface="Calibri" panose="020F0502020204030204" pitchFamily="34" charset="0"/>
                <a:ea typeface="Calibri" panose="020F0502020204030204" pitchFamily="34" charset="0"/>
                <a:cs typeface="Arial" panose="020B0604020202020204" pitchFamily="34" charset="0"/>
              </a:rPr>
              <a:t>Continue doing their own thing</a:t>
            </a:r>
            <a:endParaRPr lang="en-UG"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In this way, we hope, but can by no means guarantee, that even </a:t>
            </a:r>
            <a:r>
              <a:rPr lang="en-GB" sz="1800" dirty="0" err="1">
                <a:effectLst/>
                <a:latin typeface="Calibri" panose="020F0502020204030204" pitchFamily="34" charset="0"/>
                <a:ea typeface="Calibri" panose="020F0502020204030204" pitchFamily="34" charset="0"/>
                <a:cs typeface="Arial" panose="020B0604020202020204" pitchFamily="34" charset="0"/>
              </a:rPr>
              <a:t>tho</a:t>
            </a:r>
            <a:r>
              <a:rPr lang="en-GB" sz="1800" dirty="0">
                <a:effectLst/>
                <a:latin typeface="Calibri" panose="020F0502020204030204" pitchFamily="34" charset="0"/>
                <a:ea typeface="Calibri" panose="020F0502020204030204" pitchFamily="34" charset="0"/>
                <a:cs typeface="Arial" panose="020B0604020202020204" pitchFamily="34" charset="0"/>
              </a:rPr>
              <a:t> INPAG is focussed on general purpose financial statements, it might none-the-less offer a pathway to greater harmonisation of donor reporting formats over time.  As we move to the stated guidance objectives in the next slide, please note that harmonisation of donor reporting is NOT mentioned! It is outside the scope of the IFR4NPO project, but we hope it could be a very welcome by-product.</a:t>
            </a:r>
            <a:endParaRPr lang="en-UG"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BBA5AC6-9B9F-49F0-BAE1-E9FA56720E6A}" type="slidenum">
              <a:rPr lang="en-US" smtClean="0"/>
              <a:t>5</a:t>
            </a:fld>
            <a:endParaRPr lang="en-US"/>
          </a:p>
        </p:txBody>
      </p:sp>
    </p:spTree>
    <p:extLst>
      <p:ext uri="{BB962C8B-B14F-4D97-AF65-F5344CB8AC3E}">
        <p14:creationId xmlns:p14="http://schemas.microsoft.com/office/powerpoint/2010/main" val="3011014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BA5AC6-9B9F-49F0-BAE1-E9FA56720E6A}" type="slidenum">
              <a:rPr lang="en-US" smtClean="0"/>
              <a:t>6</a:t>
            </a:fld>
            <a:endParaRPr lang="en-US"/>
          </a:p>
        </p:txBody>
      </p:sp>
    </p:spTree>
    <p:extLst>
      <p:ext uri="{BB962C8B-B14F-4D97-AF65-F5344CB8AC3E}">
        <p14:creationId xmlns:p14="http://schemas.microsoft.com/office/powerpoint/2010/main" val="1424693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BA5AC6-9B9F-49F0-BAE1-E9FA56720E6A}" type="slidenum">
              <a:rPr lang="en-US" smtClean="0"/>
              <a:t>12</a:t>
            </a:fld>
            <a:endParaRPr lang="en-US"/>
          </a:p>
        </p:txBody>
      </p:sp>
    </p:spTree>
    <p:extLst>
      <p:ext uri="{BB962C8B-B14F-4D97-AF65-F5344CB8AC3E}">
        <p14:creationId xmlns:p14="http://schemas.microsoft.com/office/powerpoint/2010/main" val="719705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BA5AC6-9B9F-49F0-BAE1-E9FA56720E6A}" type="slidenum">
              <a:rPr lang="en-US" smtClean="0"/>
              <a:t>13</a:t>
            </a:fld>
            <a:endParaRPr lang="en-US"/>
          </a:p>
        </p:txBody>
      </p:sp>
    </p:spTree>
    <p:extLst>
      <p:ext uri="{BB962C8B-B14F-4D97-AF65-F5344CB8AC3E}">
        <p14:creationId xmlns:p14="http://schemas.microsoft.com/office/powerpoint/2010/main" val="3241786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BA5AC6-9B9F-49F0-BAE1-E9FA56720E6A}" type="slidenum">
              <a:rPr lang="en-US" smtClean="0"/>
              <a:t>15</a:t>
            </a:fld>
            <a:endParaRPr lang="en-US"/>
          </a:p>
        </p:txBody>
      </p:sp>
    </p:spTree>
    <p:extLst>
      <p:ext uri="{BB962C8B-B14F-4D97-AF65-F5344CB8AC3E}">
        <p14:creationId xmlns:p14="http://schemas.microsoft.com/office/powerpoint/2010/main" val="979115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BA5AC6-9B9F-49F0-BAE1-E9FA56720E6A}" type="slidenum">
              <a:rPr lang="en-US" smtClean="0"/>
              <a:t>16</a:t>
            </a:fld>
            <a:endParaRPr lang="en-US"/>
          </a:p>
        </p:txBody>
      </p:sp>
    </p:spTree>
    <p:extLst>
      <p:ext uri="{BB962C8B-B14F-4D97-AF65-F5344CB8AC3E}">
        <p14:creationId xmlns:p14="http://schemas.microsoft.com/office/powerpoint/2010/main" val="26263722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19" descr="A picture containing man, necklace, air, holding&#10;&#10;Description automatically generated">
            <a:extLst>
              <a:ext uri="{FF2B5EF4-FFF2-40B4-BE49-F238E27FC236}">
                <a16:creationId xmlns:a16="http://schemas.microsoft.com/office/drawing/2014/main" id="{14951307-47A2-475F-B7AB-D75DB9A781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156" t="18246" r="16018" b="16365"/>
          <a:stretch/>
        </p:blipFill>
        <p:spPr>
          <a:xfrm>
            <a:off x="317736" y="1583239"/>
            <a:ext cx="4114801" cy="4484353"/>
          </a:xfrm>
          <a:prstGeom prst="rect">
            <a:avLst/>
          </a:prstGeom>
          <a:effectLst>
            <a:outerShdw blurRad="50800" dist="50800" dir="5400000" algn="ctr" rotWithShape="0">
              <a:schemeClr val="bg1"/>
            </a:outerShdw>
          </a:effectLst>
        </p:spPr>
      </p:pic>
      <p:sp>
        <p:nvSpPr>
          <p:cNvPr id="2" name="Title 1"/>
          <p:cNvSpPr>
            <a:spLocks noGrp="1"/>
          </p:cNvSpPr>
          <p:nvPr>
            <p:ph type="ctrTitle"/>
          </p:nvPr>
        </p:nvSpPr>
        <p:spPr>
          <a:xfrm>
            <a:off x="4076700" y="2503487"/>
            <a:ext cx="8153400" cy="2387600"/>
          </a:xfrm>
        </p:spPr>
        <p:txBody>
          <a:bodyPr anchor="b"/>
          <a:lstStyle>
            <a:lvl1pPr algn="ctr">
              <a:defRPr sz="6000"/>
            </a:lvl1pPr>
          </a:lstStyle>
          <a:p>
            <a:r>
              <a:rPr lang="en-US" dirty="0"/>
              <a:t>Click to edit Master title style</a:t>
            </a:r>
          </a:p>
        </p:txBody>
      </p:sp>
      <p:sp>
        <p:nvSpPr>
          <p:cNvPr id="4" name="Date Placeholder 3"/>
          <p:cNvSpPr>
            <a:spLocks noGrp="1"/>
          </p:cNvSpPr>
          <p:nvPr>
            <p:ph type="dt" sz="half" idx="10"/>
          </p:nvPr>
        </p:nvSpPr>
        <p:spPr/>
        <p:txBody>
          <a:bodyPr/>
          <a:lstStyle/>
          <a:p>
            <a:fld id="{D9633ECF-FE81-4454-82B9-F1F7C6A3103E}" type="datetime1">
              <a:rPr lang="en-US" smtClean="0"/>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pic>
        <p:nvPicPr>
          <p:cNvPr id="18" name="Picture 17" descr="A picture containing knife&#10;&#10;Description automatically generated">
            <a:extLst>
              <a:ext uri="{FF2B5EF4-FFF2-40B4-BE49-F238E27FC236}">
                <a16:creationId xmlns:a16="http://schemas.microsoft.com/office/drawing/2014/main" id="{34702D10-AB9C-4CE2-8AC6-D08ED4BD8E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36333" y="0"/>
            <a:ext cx="8298352" cy="2503487"/>
          </a:xfrm>
          <a:prstGeom prst="rect">
            <a:avLst/>
          </a:prstGeom>
        </p:spPr>
      </p:pic>
    </p:spTree>
    <p:extLst>
      <p:ext uri="{BB962C8B-B14F-4D97-AF65-F5344CB8AC3E}">
        <p14:creationId xmlns:p14="http://schemas.microsoft.com/office/powerpoint/2010/main" val="2014816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A8A04B-AC43-4906-83A7-BCF14C0DAE4C}" type="datetime1">
              <a:rPr lang="en-US" smtClean="0"/>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31D61A-E485-4E2E-9D9C-0E840CC85539}" type="slidenum">
              <a:rPr lang="en-GB" smtClean="0"/>
              <a:t>‹#›</a:t>
            </a:fld>
            <a:endParaRPr lang="en-GB" dirty="0"/>
          </a:p>
        </p:txBody>
      </p:sp>
    </p:spTree>
    <p:extLst>
      <p:ext uri="{BB962C8B-B14F-4D97-AF65-F5344CB8AC3E}">
        <p14:creationId xmlns:p14="http://schemas.microsoft.com/office/powerpoint/2010/main" val="3989525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A6A5BD-478D-4F74-8B6B-85DBCD175B0E}" type="datetime1">
              <a:rPr lang="en-US" smtClean="0"/>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31D61A-E485-4E2E-9D9C-0E840CC85539}" type="slidenum">
              <a:rPr lang="en-GB" smtClean="0"/>
              <a:t>‹#›</a:t>
            </a:fld>
            <a:endParaRPr lang="en-GB" dirty="0"/>
          </a:p>
        </p:txBody>
      </p:sp>
    </p:spTree>
    <p:extLst>
      <p:ext uri="{BB962C8B-B14F-4D97-AF65-F5344CB8AC3E}">
        <p14:creationId xmlns:p14="http://schemas.microsoft.com/office/powerpoint/2010/main" val="2263388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3pPr>
              <a:defRPr>
                <a:latin typeface="Open Sans Light" panose="020B0306030504020204" pitchFamily="34" charset="0"/>
                <a:ea typeface="Open Sans Light" panose="020B0306030504020204" pitchFamily="34" charset="0"/>
                <a:cs typeface="Open Sans Light" panose="020B0306030504020204" pitchFamily="34" charset="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9543654-392D-48BA-B155-24F0FE6F62F4}" type="datetime1">
              <a:rPr lang="en-US" smtClean="0"/>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31D61A-E485-4E2E-9D9C-0E840CC85539}" type="slidenum">
              <a:rPr lang="en-GB" smtClean="0"/>
              <a:pPr/>
              <a:t>‹#›</a:t>
            </a:fld>
            <a:endParaRPr lang="en-GB" dirty="0"/>
          </a:p>
        </p:txBody>
      </p:sp>
    </p:spTree>
    <p:extLst>
      <p:ext uri="{BB962C8B-B14F-4D97-AF65-F5344CB8AC3E}">
        <p14:creationId xmlns:p14="http://schemas.microsoft.com/office/powerpoint/2010/main" val="2166006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6409608" cy="2852737"/>
          </a:xfrm>
        </p:spPr>
        <p:txBody>
          <a:bodyPr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6409608" cy="1500187"/>
          </a:xfrm>
        </p:spPr>
        <p:txBody>
          <a:bodyPr/>
          <a:lstStyle>
            <a:lvl1pPr marL="0" indent="0">
              <a:buNone/>
              <a:defRPr sz="2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175FA0A-CA74-484D-9511-0EB8390F351B}" type="datetime1">
              <a:rPr lang="en-US" smtClean="0"/>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31D61A-E485-4E2E-9D9C-0E840CC85539}" type="slidenum">
              <a:rPr lang="en-GB" smtClean="0"/>
              <a:t>‹#›</a:t>
            </a:fld>
            <a:endParaRPr lang="en-GB" dirty="0"/>
          </a:p>
        </p:txBody>
      </p:sp>
      <p:sp>
        <p:nvSpPr>
          <p:cNvPr id="13" name="Flowchart: Delay 12">
            <a:extLst>
              <a:ext uri="{FF2B5EF4-FFF2-40B4-BE49-F238E27FC236}">
                <a16:creationId xmlns:a16="http://schemas.microsoft.com/office/drawing/2014/main" id="{AA27013F-155A-4306-A458-C24B2DB73F8B}"/>
              </a:ext>
            </a:extLst>
          </p:cNvPr>
          <p:cNvSpPr/>
          <p:nvPr userDrawn="1"/>
        </p:nvSpPr>
        <p:spPr>
          <a:xfrm>
            <a:off x="-51048" y="380192"/>
            <a:ext cx="6625389" cy="6297561"/>
          </a:xfrm>
          <a:prstGeom prst="flowChartDelay">
            <a:avLst/>
          </a:prstGeom>
          <a:solidFill>
            <a:srgbClr val="0061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55708A2E-871E-4711-9DCD-51853608A502}"/>
              </a:ext>
            </a:extLst>
          </p:cNvPr>
          <p:cNvSpPr/>
          <p:nvPr userDrawn="1"/>
        </p:nvSpPr>
        <p:spPr>
          <a:xfrm>
            <a:off x="0" y="1095475"/>
            <a:ext cx="324465" cy="4994175"/>
          </a:xfrm>
          <a:prstGeom prst="rect">
            <a:avLst/>
          </a:prstGeom>
          <a:solidFill>
            <a:srgbClr val="5AA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Content Placeholder 5">
            <a:extLst>
              <a:ext uri="{FF2B5EF4-FFF2-40B4-BE49-F238E27FC236}">
                <a16:creationId xmlns:a16="http://schemas.microsoft.com/office/drawing/2014/main" id="{D0005E49-BED4-4090-AEBB-8B42F785BA35}"/>
              </a:ext>
            </a:extLst>
          </p:cNvPr>
          <p:cNvSpPr>
            <a:spLocks noGrp="1"/>
          </p:cNvSpPr>
          <p:nvPr>
            <p:ph sz="quarter" idx="4"/>
          </p:nvPr>
        </p:nvSpPr>
        <p:spPr>
          <a:xfrm flipH="1">
            <a:off x="5691442" y="1686679"/>
            <a:ext cx="5329483" cy="3684588"/>
          </a:xfrm>
          <a:prstGeom prst="flowChartDelay">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42687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B76DCF-BF89-4FF1-B635-C3171599332D}" type="datetime1">
              <a:rPr lang="en-US" smtClean="0"/>
              <a:t>9/21/2022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25184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EF506C-7D87-45F5-B79F-998BB140B2B3}" type="datetime1">
              <a:rPr lang="en-US" smtClean="0"/>
              <a:t>9/21/2022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D31D61A-E485-4E2E-9D9C-0E840CC85539}" type="slidenum">
              <a:rPr lang="en-GB" smtClean="0"/>
              <a:t>‹#›</a:t>
            </a:fld>
            <a:endParaRPr lang="en-GB" dirty="0"/>
          </a:p>
        </p:txBody>
      </p:sp>
    </p:spTree>
    <p:extLst>
      <p:ext uri="{BB962C8B-B14F-4D97-AF65-F5344CB8AC3E}">
        <p14:creationId xmlns:p14="http://schemas.microsoft.com/office/powerpoint/2010/main" val="3804371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52E368-6D6F-4F89-AAA6-A4B63507ACDB}" type="datetime1">
              <a:rPr lang="en-US" smtClean="0"/>
              <a:t>9/21/2022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D31D61A-E485-4E2E-9D9C-0E840CC85539}" type="slidenum">
              <a:rPr lang="en-GB" smtClean="0"/>
              <a:t>‹#›</a:t>
            </a:fld>
            <a:endParaRPr lang="en-GB" dirty="0"/>
          </a:p>
        </p:txBody>
      </p:sp>
    </p:spTree>
    <p:extLst>
      <p:ext uri="{BB962C8B-B14F-4D97-AF65-F5344CB8AC3E}">
        <p14:creationId xmlns:p14="http://schemas.microsoft.com/office/powerpoint/2010/main" val="3431029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2D5FA-7981-4768-8327-8C6D5E1C8693}" type="datetime1">
              <a:rPr lang="en-US" smtClean="0"/>
              <a:t>9/21/2022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D31D61A-E485-4E2E-9D9C-0E840CC85539}" type="slidenum">
              <a:rPr lang="en-GB" smtClean="0"/>
              <a:t>‹#›</a:t>
            </a:fld>
            <a:endParaRPr lang="en-GB" dirty="0"/>
          </a:p>
        </p:txBody>
      </p:sp>
    </p:spTree>
    <p:extLst>
      <p:ext uri="{BB962C8B-B14F-4D97-AF65-F5344CB8AC3E}">
        <p14:creationId xmlns:p14="http://schemas.microsoft.com/office/powerpoint/2010/main" val="1972747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4E9B94-CF71-4B16-91E5-B4D6B33DC19C}" type="datetime1">
              <a:rPr lang="en-US" smtClean="0"/>
              <a:t>9/21/2022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31D61A-E485-4E2E-9D9C-0E840CC85539}" type="slidenum">
              <a:rPr lang="en-GB" smtClean="0"/>
              <a:t>‹#›</a:t>
            </a:fld>
            <a:endParaRPr lang="en-GB" dirty="0"/>
          </a:p>
        </p:txBody>
      </p:sp>
    </p:spTree>
    <p:extLst>
      <p:ext uri="{BB962C8B-B14F-4D97-AF65-F5344CB8AC3E}">
        <p14:creationId xmlns:p14="http://schemas.microsoft.com/office/powerpoint/2010/main" val="2272026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0DB825-832D-43A2-8FA0-9C767FD4E87A}" type="datetime1">
              <a:rPr lang="en-US" smtClean="0"/>
              <a:t>9/21/2022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31D61A-E485-4E2E-9D9C-0E840CC85539}" type="slidenum">
              <a:rPr lang="en-GB" smtClean="0"/>
              <a:t>‹#›</a:t>
            </a:fld>
            <a:endParaRPr lang="en-GB" dirty="0"/>
          </a:p>
        </p:txBody>
      </p:sp>
      <p:sp>
        <p:nvSpPr>
          <p:cNvPr id="8" name="Rectangle 7">
            <a:extLst>
              <a:ext uri="{FF2B5EF4-FFF2-40B4-BE49-F238E27FC236}">
                <a16:creationId xmlns:a16="http://schemas.microsoft.com/office/drawing/2014/main" id="{0DC4F846-2487-48FD-AC78-F930176C3251}"/>
              </a:ext>
            </a:extLst>
          </p:cNvPr>
          <p:cNvSpPr/>
          <p:nvPr userDrawn="1"/>
        </p:nvSpPr>
        <p:spPr>
          <a:xfrm>
            <a:off x="1" y="1096775"/>
            <a:ext cx="5796643" cy="4994175"/>
          </a:xfrm>
          <a:prstGeom prst="rect">
            <a:avLst/>
          </a:prstGeom>
          <a:solidFill>
            <a:srgbClr val="E8A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179970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6E3232-05AD-41E1-B8C2-B238286A66E6}" type="datetime1">
              <a:rPr lang="en-US" smtClean="0"/>
              <a:t>9/21/2022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31D61A-E485-4E2E-9D9C-0E840CC85539}" type="slidenum">
              <a:rPr lang="en-GB" smtClean="0"/>
              <a:t>‹#›</a:t>
            </a:fld>
            <a:endParaRPr lang="en-GB" dirty="0"/>
          </a:p>
        </p:txBody>
      </p:sp>
      <p:sp>
        <p:nvSpPr>
          <p:cNvPr id="8" name="Rectangle 7">
            <a:extLst>
              <a:ext uri="{FF2B5EF4-FFF2-40B4-BE49-F238E27FC236}">
                <a16:creationId xmlns:a16="http://schemas.microsoft.com/office/drawing/2014/main" id="{CE9DE155-D17D-466B-BFAE-D4F8C9B1FB89}"/>
              </a:ext>
            </a:extLst>
          </p:cNvPr>
          <p:cNvSpPr/>
          <p:nvPr userDrawn="1"/>
        </p:nvSpPr>
        <p:spPr>
          <a:xfrm>
            <a:off x="0" y="1096773"/>
            <a:ext cx="213299" cy="4994175"/>
          </a:xfrm>
          <a:prstGeom prst="rect">
            <a:avLst/>
          </a:prstGeom>
          <a:solidFill>
            <a:srgbClr val="003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2" name="Picture 11" descr="A picture containing knife&#10;&#10;Description automatically generated">
            <a:extLst>
              <a:ext uri="{FF2B5EF4-FFF2-40B4-BE49-F238E27FC236}">
                <a16:creationId xmlns:a16="http://schemas.microsoft.com/office/drawing/2014/main" id="{B5958A82-4EA6-47DA-B11C-8245CB7AE55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556506" y="0"/>
            <a:ext cx="3635493" cy="1096773"/>
          </a:xfrm>
          <a:prstGeom prst="rect">
            <a:avLst/>
          </a:prstGeom>
        </p:spPr>
      </p:pic>
      <p:sp>
        <p:nvSpPr>
          <p:cNvPr id="13" name="Rectangle 12">
            <a:extLst>
              <a:ext uri="{FF2B5EF4-FFF2-40B4-BE49-F238E27FC236}">
                <a16:creationId xmlns:a16="http://schemas.microsoft.com/office/drawing/2014/main" id="{A983B366-36B8-4EA6-88C4-F86501745405}"/>
              </a:ext>
            </a:extLst>
          </p:cNvPr>
          <p:cNvSpPr/>
          <p:nvPr userDrawn="1"/>
        </p:nvSpPr>
        <p:spPr>
          <a:xfrm>
            <a:off x="213299" y="1825625"/>
            <a:ext cx="192227" cy="3622487"/>
          </a:xfrm>
          <a:prstGeom prst="rect">
            <a:avLst/>
          </a:prstGeom>
          <a:solidFill>
            <a:srgbClr val="D8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269327540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Work Sans Regular Roman"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Work Sans SemiBold Italic" panose="000007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ABB94-E943-4D64-9348-0503EE5B3A27}"/>
              </a:ext>
            </a:extLst>
          </p:cNvPr>
          <p:cNvSpPr>
            <a:spLocks noGrp="1"/>
          </p:cNvSpPr>
          <p:nvPr>
            <p:ph type="title"/>
          </p:nvPr>
        </p:nvSpPr>
        <p:spPr/>
        <p:txBody>
          <a:bodyPr>
            <a:normAutofit/>
          </a:bodyPr>
          <a:lstStyle/>
          <a:p>
            <a:r>
              <a:rPr lang="en-GB" sz="3600" dirty="0"/>
              <a:t>Country Champions Meeting – Sep 2022</a:t>
            </a:r>
          </a:p>
        </p:txBody>
      </p:sp>
      <p:graphicFrame>
        <p:nvGraphicFramePr>
          <p:cNvPr id="4" name="Content Placeholder 3">
            <a:extLst>
              <a:ext uri="{FF2B5EF4-FFF2-40B4-BE49-F238E27FC236}">
                <a16:creationId xmlns:a16="http://schemas.microsoft.com/office/drawing/2014/main" id="{2B1707F4-3D3E-4866-979D-8818B1C2B8AB}"/>
              </a:ext>
            </a:extLst>
          </p:cNvPr>
          <p:cNvGraphicFramePr>
            <a:graphicFrameLocks noGrp="1"/>
          </p:cNvGraphicFramePr>
          <p:nvPr>
            <p:ph idx="1"/>
            <p:extLst>
              <p:ext uri="{D42A27DB-BD31-4B8C-83A1-F6EECF244321}">
                <p14:modId xmlns:p14="http://schemas.microsoft.com/office/powerpoint/2010/main" val="2172727905"/>
              </p:ext>
            </p:extLst>
          </p:nvPr>
        </p:nvGraphicFramePr>
        <p:xfrm>
          <a:off x="838199" y="1428750"/>
          <a:ext cx="9388152" cy="5064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a:extLst>
              <a:ext uri="{FF2B5EF4-FFF2-40B4-BE49-F238E27FC236}">
                <a16:creationId xmlns:a16="http://schemas.microsoft.com/office/drawing/2014/main" id="{002DE484-9128-4359-94FF-08A44E5F9C3D}"/>
              </a:ext>
            </a:extLst>
          </p:cNvPr>
          <p:cNvSpPr/>
          <p:nvPr/>
        </p:nvSpPr>
        <p:spPr>
          <a:xfrm>
            <a:off x="1512738" y="3567280"/>
            <a:ext cx="791522" cy="791522"/>
          </a:xfrm>
          <a:prstGeom prst="ellipse">
            <a:avLst/>
          </a:prstGeom>
          <a:ln w="66675">
            <a:solidFill>
              <a:srgbClr val="D8AD24"/>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Oval 10">
            <a:extLst>
              <a:ext uri="{FF2B5EF4-FFF2-40B4-BE49-F238E27FC236}">
                <a16:creationId xmlns:a16="http://schemas.microsoft.com/office/drawing/2014/main" id="{0C3DB59A-4F9A-4543-8804-281AEF0E2480}"/>
              </a:ext>
            </a:extLst>
          </p:cNvPr>
          <p:cNvSpPr/>
          <p:nvPr/>
        </p:nvSpPr>
        <p:spPr>
          <a:xfrm>
            <a:off x="1375889" y="4535655"/>
            <a:ext cx="791522" cy="791522"/>
          </a:xfrm>
          <a:prstGeom prst="ellipse">
            <a:avLst/>
          </a:prstGeom>
          <a:ln w="66675">
            <a:solidFill>
              <a:srgbClr val="D8AD24"/>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Oval 11">
            <a:extLst>
              <a:ext uri="{FF2B5EF4-FFF2-40B4-BE49-F238E27FC236}">
                <a16:creationId xmlns:a16="http://schemas.microsoft.com/office/drawing/2014/main" id="{93F60C42-142C-46AD-A91A-6A8933C3E33B}"/>
              </a:ext>
            </a:extLst>
          </p:cNvPr>
          <p:cNvSpPr/>
          <p:nvPr/>
        </p:nvSpPr>
        <p:spPr>
          <a:xfrm>
            <a:off x="914398" y="5462922"/>
            <a:ext cx="791522" cy="791522"/>
          </a:xfrm>
          <a:prstGeom prst="ellipse">
            <a:avLst/>
          </a:prstGeom>
          <a:ln w="66675">
            <a:solidFill>
              <a:srgbClr val="D8AD24"/>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931683882"/>
      </p:ext>
    </p:extLst>
  </p:cSld>
  <p:clrMapOvr>
    <a:masterClrMapping/>
  </p:clrMapOvr>
  <mc:AlternateContent xmlns:mc="http://schemas.openxmlformats.org/markup-compatibility/2006" xmlns:p14="http://schemas.microsoft.com/office/powerpoint/2010/main">
    <mc:Choice Requires="p14">
      <p:transition spd="slow" p14:dur="2000" advTm="95246"/>
    </mc:Choice>
    <mc:Fallback xmlns="">
      <p:transition spd="slow" advTm="9524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E672B-1D15-49BF-BEF6-CA46B4834626}"/>
              </a:ext>
            </a:extLst>
          </p:cNvPr>
          <p:cNvSpPr>
            <a:spLocks noGrp="1"/>
          </p:cNvSpPr>
          <p:nvPr>
            <p:ph type="title"/>
          </p:nvPr>
        </p:nvSpPr>
        <p:spPr/>
        <p:txBody>
          <a:bodyPr/>
          <a:lstStyle/>
          <a:p>
            <a:r>
              <a:rPr lang="en-US" dirty="0"/>
              <a:t>Regional Roundtables - LATAM</a:t>
            </a:r>
          </a:p>
        </p:txBody>
      </p:sp>
      <p:sp>
        <p:nvSpPr>
          <p:cNvPr id="3" name="Content Placeholder 2">
            <a:extLst>
              <a:ext uri="{FF2B5EF4-FFF2-40B4-BE49-F238E27FC236}">
                <a16:creationId xmlns:a16="http://schemas.microsoft.com/office/drawing/2014/main" id="{37EBA78B-1C7F-48D6-BE16-9A28182F52B8}"/>
              </a:ext>
            </a:extLst>
          </p:cNvPr>
          <p:cNvSpPr>
            <a:spLocks noGrp="1"/>
          </p:cNvSpPr>
          <p:nvPr>
            <p:ph idx="1"/>
          </p:nvPr>
        </p:nvSpPr>
        <p:spPr>
          <a:xfrm>
            <a:off x="838200" y="1825625"/>
            <a:ext cx="10953750" cy="4351338"/>
          </a:xfrm>
          <a:solidFill>
            <a:srgbClr val="8DCFD6"/>
          </a:solidFill>
        </p:spPr>
        <p:txBody>
          <a:bodyPr>
            <a:normAutofit/>
          </a:bodyPr>
          <a:lstStyle/>
          <a:p>
            <a:r>
              <a:rPr lang="en-US" dirty="0"/>
              <a:t>Sat / Sun Feb 5 travel to Bogota</a:t>
            </a:r>
            <a:endParaRPr lang="en-UG" dirty="0"/>
          </a:p>
          <a:p>
            <a:r>
              <a:rPr lang="en-US" dirty="0"/>
              <a:t>Mon 6 Feb Colombia meetings. Prep for LATAM meeting</a:t>
            </a:r>
            <a:endParaRPr lang="en-UG" dirty="0"/>
          </a:p>
          <a:p>
            <a:r>
              <a:rPr lang="en-US" dirty="0"/>
              <a:t>Tue 7 Feb LATAM meeting</a:t>
            </a:r>
            <a:endParaRPr lang="en-UG" dirty="0"/>
          </a:p>
          <a:p>
            <a:r>
              <a:rPr lang="en-US" dirty="0"/>
              <a:t>Wed 8 Feb  – return trip to Panama</a:t>
            </a:r>
            <a:endParaRPr lang="en-UG" dirty="0"/>
          </a:p>
          <a:p>
            <a:pPr marL="0" indent="0">
              <a:buNone/>
            </a:pPr>
            <a:endParaRPr lang="en-US" dirty="0">
              <a:latin typeface="Work Sans" pitchFamily="2" charset="0"/>
            </a:endParaRPr>
          </a:p>
        </p:txBody>
      </p:sp>
      <p:sp>
        <p:nvSpPr>
          <p:cNvPr id="4" name="Slide Number Placeholder 3">
            <a:extLst>
              <a:ext uri="{FF2B5EF4-FFF2-40B4-BE49-F238E27FC236}">
                <a16:creationId xmlns:a16="http://schemas.microsoft.com/office/drawing/2014/main" id="{FCBBB4D0-2B32-4FDD-8A90-E1F49F43E126}"/>
              </a:ext>
            </a:extLst>
          </p:cNvPr>
          <p:cNvSpPr>
            <a:spLocks noGrp="1"/>
          </p:cNvSpPr>
          <p:nvPr>
            <p:ph type="sldNum" sz="quarter" idx="12"/>
          </p:nvPr>
        </p:nvSpPr>
        <p:spPr/>
        <p:txBody>
          <a:bodyPr/>
          <a:lstStyle/>
          <a:p>
            <a:fld id="{AD31D61A-E485-4E2E-9D9C-0E840CC85539}" type="slidenum">
              <a:rPr lang="en-GB" smtClean="0"/>
              <a:pPr/>
              <a:t>10</a:t>
            </a:fld>
            <a:endParaRPr lang="en-GB" dirty="0"/>
          </a:p>
        </p:txBody>
      </p:sp>
    </p:spTree>
    <p:extLst>
      <p:ext uri="{BB962C8B-B14F-4D97-AF65-F5344CB8AC3E}">
        <p14:creationId xmlns:p14="http://schemas.microsoft.com/office/powerpoint/2010/main" val="827617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E672B-1D15-49BF-BEF6-CA46B4834626}"/>
              </a:ext>
            </a:extLst>
          </p:cNvPr>
          <p:cNvSpPr>
            <a:spLocks noGrp="1"/>
          </p:cNvSpPr>
          <p:nvPr>
            <p:ph type="title"/>
          </p:nvPr>
        </p:nvSpPr>
        <p:spPr/>
        <p:txBody>
          <a:bodyPr/>
          <a:lstStyle/>
          <a:p>
            <a:r>
              <a:rPr lang="en-US" dirty="0"/>
              <a:t>Engagement update</a:t>
            </a:r>
          </a:p>
        </p:txBody>
      </p:sp>
      <p:sp>
        <p:nvSpPr>
          <p:cNvPr id="3" name="Content Placeholder 2">
            <a:extLst>
              <a:ext uri="{FF2B5EF4-FFF2-40B4-BE49-F238E27FC236}">
                <a16:creationId xmlns:a16="http://schemas.microsoft.com/office/drawing/2014/main" id="{37EBA78B-1C7F-48D6-BE16-9A28182F52B8}"/>
              </a:ext>
            </a:extLst>
          </p:cNvPr>
          <p:cNvSpPr>
            <a:spLocks noGrp="1"/>
          </p:cNvSpPr>
          <p:nvPr>
            <p:ph idx="1"/>
          </p:nvPr>
        </p:nvSpPr>
        <p:spPr>
          <a:xfrm>
            <a:off x="838200" y="1825625"/>
            <a:ext cx="10953750" cy="4351338"/>
          </a:xfrm>
          <a:solidFill>
            <a:srgbClr val="5AABB4"/>
          </a:solidFill>
        </p:spPr>
        <p:txBody>
          <a:bodyPr>
            <a:normAutofit/>
          </a:bodyPr>
          <a:lstStyle/>
          <a:p>
            <a:r>
              <a:rPr lang="en-US" dirty="0">
                <a:latin typeface="Work Sans" pitchFamily="2" charset="0"/>
              </a:rPr>
              <a:t>INPAG Name announcement video campaign this week</a:t>
            </a:r>
          </a:p>
          <a:p>
            <a:r>
              <a:rPr lang="en-US" dirty="0">
                <a:latin typeface="Work Sans" pitchFamily="2" charset="0"/>
              </a:rPr>
              <a:t>Newsletters – latest was September </a:t>
            </a:r>
          </a:p>
          <a:p>
            <a:r>
              <a:rPr lang="en-US" dirty="0">
                <a:latin typeface="Work Sans" pitchFamily="2" charset="0"/>
              </a:rPr>
              <a:t>Events in Palestine, Colombia, Rwanda, Syria, Nigeria</a:t>
            </a:r>
          </a:p>
          <a:p>
            <a:r>
              <a:rPr lang="en-US" dirty="0">
                <a:latin typeface="Work Sans" pitchFamily="2" charset="0"/>
              </a:rPr>
              <a:t>2 blogs on revenue </a:t>
            </a:r>
          </a:p>
          <a:p>
            <a:r>
              <a:rPr lang="en-US" dirty="0">
                <a:latin typeface="Work Sans" pitchFamily="2" charset="0"/>
              </a:rPr>
              <a:t>Focus on technical content in October</a:t>
            </a:r>
          </a:p>
          <a:p>
            <a:pPr marL="0" indent="0">
              <a:buNone/>
            </a:pPr>
            <a:endParaRPr lang="en-US" dirty="0">
              <a:latin typeface="Work Sans" pitchFamily="2" charset="0"/>
            </a:endParaRPr>
          </a:p>
        </p:txBody>
      </p:sp>
      <p:sp>
        <p:nvSpPr>
          <p:cNvPr id="4" name="Slide Number Placeholder 3">
            <a:extLst>
              <a:ext uri="{FF2B5EF4-FFF2-40B4-BE49-F238E27FC236}">
                <a16:creationId xmlns:a16="http://schemas.microsoft.com/office/drawing/2014/main" id="{FCBBB4D0-2B32-4FDD-8A90-E1F49F43E126}"/>
              </a:ext>
            </a:extLst>
          </p:cNvPr>
          <p:cNvSpPr>
            <a:spLocks noGrp="1"/>
          </p:cNvSpPr>
          <p:nvPr>
            <p:ph type="sldNum" sz="quarter" idx="12"/>
          </p:nvPr>
        </p:nvSpPr>
        <p:spPr/>
        <p:txBody>
          <a:bodyPr/>
          <a:lstStyle/>
          <a:p>
            <a:fld id="{AD31D61A-E485-4E2E-9D9C-0E840CC85539}" type="slidenum">
              <a:rPr lang="en-GB" smtClean="0"/>
              <a:pPr/>
              <a:t>11</a:t>
            </a:fld>
            <a:endParaRPr lang="en-GB" dirty="0"/>
          </a:p>
        </p:txBody>
      </p:sp>
    </p:spTree>
    <p:extLst>
      <p:ext uri="{BB962C8B-B14F-4D97-AF65-F5344CB8AC3E}">
        <p14:creationId xmlns:p14="http://schemas.microsoft.com/office/powerpoint/2010/main" val="3708983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D38977-E7A6-467B-8DB4-3AE21D28BD2B}"/>
              </a:ext>
            </a:extLst>
          </p:cNvPr>
          <p:cNvSpPr/>
          <p:nvPr/>
        </p:nvSpPr>
        <p:spPr>
          <a:xfrm>
            <a:off x="1104328" y="152707"/>
            <a:ext cx="7958889" cy="1534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dirty="0">
                <a:solidFill>
                  <a:srgbClr val="003A40"/>
                </a:solidFill>
                <a:latin typeface="Work Sans" panose="00000500000000000000" pitchFamily="2" charset="0"/>
              </a:rPr>
              <a:t>Country Champions</a:t>
            </a:r>
          </a:p>
        </p:txBody>
      </p:sp>
      <p:sp>
        <p:nvSpPr>
          <p:cNvPr id="2" name="Slide Number Placeholder 1"/>
          <p:cNvSpPr>
            <a:spLocks noGrp="1"/>
          </p:cNvSpPr>
          <p:nvPr>
            <p:ph type="sldNum" sz="quarter" idx="12"/>
          </p:nvPr>
        </p:nvSpPr>
        <p:spPr/>
        <p:txBody>
          <a:bodyPr/>
          <a:lstStyle/>
          <a:p>
            <a:fld id="{AD31D61A-E485-4E2E-9D9C-0E840CC85539}" type="slidenum">
              <a:rPr lang="en-GB" smtClean="0"/>
              <a:t>12</a:t>
            </a:fld>
            <a:endParaRPr lang="en-GB" dirty="0"/>
          </a:p>
        </p:txBody>
      </p:sp>
      <p:sp>
        <p:nvSpPr>
          <p:cNvPr id="11" name="TextBox 10">
            <a:extLst>
              <a:ext uri="{FF2B5EF4-FFF2-40B4-BE49-F238E27FC236}">
                <a16:creationId xmlns:a16="http://schemas.microsoft.com/office/drawing/2014/main" id="{3F49D527-30E6-4FC2-9AD3-51944523065B}"/>
              </a:ext>
            </a:extLst>
          </p:cNvPr>
          <p:cNvSpPr txBox="1"/>
          <p:nvPr/>
        </p:nvSpPr>
        <p:spPr>
          <a:xfrm>
            <a:off x="6096000" y="2457701"/>
            <a:ext cx="3898232" cy="400110"/>
          </a:xfrm>
          <a:prstGeom prst="rect">
            <a:avLst/>
          </a:prstGeom>
          <a:noFill/>
        </p:spPr>
        <p:txBody>
          <a:bodyPr wrap="square" rtlCol="0">
            <a:spAutoFit/>
          </a:bodyPr>
          <a:lstStyle/>
          <a:p>
            <a:r>
              <a:rPr lang="en-GB"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IPSAS, since 1997, 19 countries</a:t>
            </a:r>
          </a:p>
        </p:txBody>
      </p:sp>
      <p:sp>
        <p:nvSpPr>
          <p:cNvPr id="9" name="Content Placeholder 2">
            <a:extLst>
              <a:ext uri="{FF2B5EF4-FFF2-40B4-BE49-F238E27FC236}">
                <a16:creationId xmlns:a16="http://schemas.microsoft.com/office/drawing/2014/main" id="{E44409EF-A194-442A-9BEB-8DE471CDCF81}"/>
              </a:ext>
            </a:extLst>
          </p:cNvPr>
          <p:cNvSpPr txBox="1">
            <a:spLocks/>
          </p:cNvSpPr>
          <p:nvPr/>
        </p:nvSpPr>
        <p:spPr>
          <a:xfrm>
            <a:off x="1104328" y="1410894"/>
            <a:ext cx="10515600" cy="49454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Work Sans SemiBold" panose="000007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mn-lt"/>
              </a:rPr>
              <a:t>Champions in 33 countries: Australia, Bangladesh, Benin, Chile, Colombia, Egypt, Ethiopia, Ghana, Iraq, Jamaica, Kenya, Malawi, Malaysia, Morocco, New Zealand, Niger, Nigeria, Palestine, Panama, Peru, Romania, Russia, Rwanda, Senegal, Sierra Leone, Somalia, South Africa, Uganda, UK, USA, Venezuela, Zambia &amp; Zimbabwe</a:t>
            </a:r>
          </a:p>
          <a:p>
            <a:r>
              <a:rPr lang="en-GB" dirty="0">
                <a:latin typeface="+mn-lt"/>
              </a:rPr>
              <a:t>New Country Champions in Panama, Somalia, Iraq</a:t>
            </a:r>
          </a:p>
          <a:p>
            <a:r>
              <a:rPr lang="en-GB" dirty="0">
                <a:latin typeface="+mn-lt"/>
              </a:rPr>
              <a:t>CCs stepped down in Brazil, Nepal, Syria, Turkey</a:t>
            </a:r>
          </a:p>
          <a:p>
            <a:r>
              <a:rPr lang="en-GB" dirty="0">
                <a:latin typeface="+mn-lt"/>
              </a:rPr>
              <a:t>Change of CCs in in Uganda, Senegal, Nigeria</a:t>
            </a:r>
          </a:p>
        </p:txBody>
      </p:sp>
    </p:spTree>
    <p:extLst>
      <p:ext uri="{BB962C8B-B14F-4D97-AF65-F5344CB8AC3E}">
        <p14:creationId xmlns:p14="http://schemas.microsoft.com/office/powerpoint/2010/main" val="2952034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D38977-E7A6-467B-8DB4-3AE21D28BD2B}"/>
              </a:ext>
            </a:extLst>
          </p:cNvPr>
          <p:cNvSpPr/>
          <p:nvPr/>
        </p:nvSpPr>
        <p:spPr>
          <a:xfrm>
            <a:off x="1104328" y="152707"/>
            <a:ext cx="7958889" cy="1534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dirty="0">
                <a:solidFill>
                  <a:srgbClr val="003A40"/>
                </a:solidFill>
                <a:latin typeface="Work Sans" panose="00000500000000000000" pitchFamily="2" charset="0"/>
              </a:rPr>
              <a:t>CC Name and role</a:t>
            </a:r>
          </a:p>
        </p:txBody>
      </p:sp>
      <p:sp>
        <p:nvSpPr>
          <p:cNvPr id="2" name="Slide Number Placeholder 1"/>
          <p:cNvSpPr>
            <a:spLocks noGrp="1"/>
          </p:cNvSpPr>
          <p:nvPr>
            <p:ph type="sldNum" sz="quarter" idx="12"/>
          </p:nvPr>
        </p:nvSpPr>
        <p:spPr/>
        <p:txBody>
          <a:bodyPr/>
          <a:lstStyle/>
          <a:p>
            <a:fld id="{AD31D61A-E485-4E2E-9D9C-0E840CC85539}" type="slidenum">
              <a:rPr lang="en-GB" smtClean="0"/>
              <a:t>13</a:t>
            </a:fld>
            <a:endParaRPr lang="en-GB" dirty="0"/>
          </a:p>
        </p:txBody>
      </p:sp>
      <p:sp>
        <p:nvSpPr>
          <p:cNvPr id="9" name="Content Placeholder 2">
            <a:extLst>
              <a:ext uri="{FF2B5EF4-FFF2-40B4-BE49-F238E27FC236}">
                <a16:creationId xmlns:a16="http://schemas.microsoft.com/office/drawing/2014/main" id="{E44409EF-A194-442A-9BEB-8DE471CDCF81}"/>
              </a:ext>
            </a:extLst>
          </p:cNvPr>
          <p:cNvSpPr txBox="1">
            <a:spLocks/>
          </p:cNvSpPr>
          <p:nvPr/>
        </p:nvSpPr>
        <p:spPr>
          <a:xfrm>
            <a:off x="1104328" y="1410894"/>
            <a:ext cx="10515600" cy="49454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Work Sans SemiBold" panose="000007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mn-lt"/>
              </a:rPr>
              <a:t>Accounting Profession vs NPO sector</a:t>
            </a:r>
          </a:p>
          <a:p>
            <a:pPr lvl="1">
              <a:buFont typeface="Wingdings" panose="05000000000000000000" pitchFamily="2" charset="2"/>
              <a:buChar char="Ø"/>
            </a:pPr>
            <a:r>
              <a:rPr lang="en-GB" dirty="0">
                <a:latin typeface="+mn-lt"/>
              </a:rPr>
              <a:t>Profession Champion / Sector Champion?</a:t>
            </a:r>
          </a:p>
          <a:p>
            <a:r>
              <a:rPr lang="en-GB" dirty="0">
                <a:latin typeface="+mn-lt"/>
              </a:rPr>
              <a:t>Champion? </a:t>
            </a:r>
          </a:p>
          <a:p>
            <a:pPr lvl="1">
              <a:buFont typeface="Wingdings" panose="05000000000000000000" pitchFamily="2" charset="2"/>
              <a:buChar char="Ø"/>
            </a:pPr>
            <a:r>
              <a:rPr lang="en-GB" dirty="0">
                <a:latin typeface="+mn-lt"/>
              </a:rPr>
              <a:t>Representative / Ambassador / Promotor / Advocate</a:t>
            </a:r>
          </a:p>
          <a:p>
            <a:pPr lvl="1">
              <a:buFont typeface="Wingdings" panose="05000000000000000000" pitchFamily="2" charset="2"/>
              <a:buChar char="Ø"/>
            </a:pPr>
            <a:r>
              <a:rPr lang="en-GB" dirty="0">
                <a:latin typeface="+mn-lt"/>
              </a:rPr>
              <a:t>Fr (</a:t>
            </a:r>
            <a:r>
              <a:rPr lang="en-GB" dirty="0" err="1">
                <a:latin typeface="+mn-lt"/>
              </a:rPr>
              <a:t>Represantant</a:t>
            </a:r>
            <a:r>
              <a:rPr lang="en-GB" dirty="0">
                <a:latin typeface="+mn-lt"/>
              </a:rPr>
              <a:t> / Champion)</a:t>
            </a:r>
          </a:p>
          <a:p>
            <a:r>
              <a:rPr lang="en-GB" dirty="0">
                <a:latin typeface="+mn-lt"/>
              </a:rPr>
              <a:t>IFR4NPO Country Champion in [Country]</a:t>
            </a:r>
          </a:p>
          <a:p>
            <a:pPr lvl="1"/>
            <a:r>
              <a:rPr lang="en-GB" dirty="0">
                <a:latin typeface="+mn-lt"/>
              </a:rPr>
              <a:t>IFR4NPO Ambassador in [Country]</a:t>
            </a:r>
          </a:p>
        </p:txBody>
      </p:sp>
    </p:spTree>
    <p:extLst>
      <p:ext uri="{BB962C8B-B14F-4D97-AF65-F5344CB8AC3E}">
        <p14:creationId xmlns:p14="http://schemas.microsoft.com/office/powerpoint/2010/main" val="3374914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E672B-1D15-49BF-BEF6-CA46B4834626}"/>
              </a:ext>
            </a:extLst>
          </p:cNvPr>
          <p:cNvSpPr>
            <a:spLocks noGrp="1"/>
          </p:cNvSpPr>
          <p:nvPr>
            <p:ph type="title"/>
          </p:nvPr>
        </p:nvSpPr>
        <p:spPr/>
        <p:txBody>
          <a:bodyPr/>
          <a:lstStyle/>
          <a:p>
            <a:r>
              <a:rPr lang="en-US" dirty="0"/>
              <a:t>National working groups</a:t>
            </a:r>
          </a:p>
        </p:txBody>
      </p:sp>
      <p:sp>
        <p:nvSpPr>
          <p:cNvPr id="4" name="Slide Number Placeholder 3">
            <a:extLst>
              <a:ext uri="{FF2B5EF4-FFF2-40B4-BE49-F238E27FC236}">
                <a16:creationId xmlns:a16="http://schemas.microsoft.com/office/drawing/2014/main" id="{FCBBB4D0-2B32-4FDD-8A90-E1F49F43E126}"/>
              </a:ext>
            </a:extLst>
          </p:cNvPr>
          <p:cNvSpPr>
            <a:spLocks noGrp="1"/>
          </p:cNvSpPr>
          <p:nvPr>
            <p:ph type="sldNum" sz="quarter" idx="12"/>
          </p:nvPr>
        </p:nvSpPr>
        <p:spPr/>
        <p:txBody>
          <a:bodyPr/>
          <a:lstStyle/>
          <a:p>
            <a:fld id="{AD31D61A-E485-4E2E-9D9C-0E840CC85539}" type="slidenum">
              <a:rPr lang="en-GB" smtClean="0"/>
              <a:pPr/>
              <a:t>14</a:t>
            </a:fld>
            <a:endParaRPr lang="en-GB" dirty="0"/>
          </a:p>
        </p:txBody>
      </p:sp>
      <p:graphicFrame>
        <p:nvGraphicFramePr>
          <p:cNvPr id="7" name="Content Placeholder 6">
            <a:extLst>
              <a:ext uri="{FF2B5EF4-FFF2-40B4-BE49-F238E27FC236}">
                <a16:creationId xmlns:a16="http://schemas.microsoft.com/office/drawing/2014/main" id="{99A0EC8D-2930-4259-8035-D74FD4B208BE}"/>
              </a:ext>
            </a:extLst>
          </p:cNvPr>
          <p:cNvGraphicFramePr>
            <a:graphicFrameLocks noGrp="1"/>
          </p:cNvGraphicFramePr>
          <p:nvPr>
            <p:ph idx="1"/>
            <p:extLst>
              <p:ext uri="{D42A27DB-BD31-4B8C-83A1-F6EECF244321}">
                <p14:modId xmlns:p14="http://schemas.microsoft.com/office/powerpoint/2010/main" val="268715550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2842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D38977-E7A6-467B-8DB4-3AE21D28BD2B}"/>
              </a:ext>
            </a:extLst>
          </p:cNvPr>
          <p:cNvSpPr/>
          <p:nvPr/>
        </p:nvSpPr>
        <p:spPr>
          <a:xfrm>
            <a:off x="1104328" y="68342"/>
            <a:ext cx="7958889" cy="1534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dirty="0">
                <a:solidFill>
                  <a:srgbClr val="003A40"/>
                </a:solidFill>
                <a:latin typeface="Work Sans" panose="00000500000000000000" pitchFamily="2" charset="0"/>
              </a:rPr>
              <a:t>National Working groups</a:t>
            </a:r>
          </a:p>
        </p:txBody>
      </p:sp>
      <p:sp>
        <p:nvSpPr>
          <p:cNvPr id="2" name="Slide Number Placeholder 1"/>
          <p:cNvSpPr>
            <a:spLocks noGrp="1"/>
          </p:cNvSpPr>
          <p:nvPr>
            <p:ph type="sldNum" sz="quarter" idx="12"/>
          </p:nvPr>
        </p:nvSpPr>
        <p:spPr/>
        <p:txBody>
          <a:bodyPr/>
          <a:lstStyle/>
          <a:p>
            <a:fld id="{AD31D61A-E485-4E2E-9D9C-0E840CC85539}" type="slidenum">
              <a:rPr lang="en-GB" smtClean="0"/>
              <a:t>15</a:t>
            </a:fld>
            <a:endParaRPr lang="en-GB" dirty="0"/>
          </a:p>
        </p:txBody>
      </p:sp>
      <p:sp>
        <p:nvSpPr>
          <p:cNvPr id="11" name="TextBox 10">
            <a:extLst>
              <a:ext uri="{FF2B5EF4-FFF2-40B4-BE49-F238E27FC236}">
                <a16:creationId xmlns:a16="http://schemas.microsoft.com/office/drawing/2014/main" id="{3F49D527-30E6-4FC2-9AD3-51944523065B}"/>
              </a:ext>
            </a:extLst>
          </p:cNvPr>
          <p:cNvSpPr txBox="1"/>
          <p:nvPr/>
        </p:nvSpPr>
        <p:spPr>
          <a:xfrm>
            <a:off x="6096000" y="2457701"/>
            <a:ext cx="3898232" cy="400110"/>
          </a:xfrm>
          <a:prstGeom prst="rect">
            <a:avLst/>
          </a:prstGeom>
          <a:noFill/>
        </p:spPr>
        <p:txBody>
          <a:bodyPr wrap="square" rtlCol="0">
            <a:spAutoFit/>
          </a:bodyPr>
          <a:lstStyle/>
          <a:p>
            <a:r>
              <a:rPr lang="en-GB"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IPSAS, since 1997, 19 countries</a:t>
            </a:r>
          </a:p>
        </p:txBody>
      </p:sp>
      <p:sp>
        <p:nvSpPr>
          <p:cNvPr id="9" name="Content Placeholder 2">
            <a:extLst>
              <a:ext uri="{FF2B5EF4-FFF2-40B4-BE49-F238E27FC236}">
                <a16:creationId xmlns:a16="http://schemas.microsoft.com/office/drawing/2014/main" id="{E44409EF-A194-442A-9BEB-8DE471CDCF81}"/>
              </a:ext>
            </a:extLst>
          </p:cNvPr>
          <p:cNvSpPr txBox="1">
            <a:spLocks/>
          </p:cNvSpPr>
          <p:nvPr/>
        </p:nvSpPr>
        <p:spPr>
          <a:xfrm>
            <a:off x="1104328" y="1410894"/>
            <a:ext cx="10515600" cy="49454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Work Sans SemiBold" panose="000007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mn-lt"/>
              </a:rPr>
              <a:t>Updates from CCs</a:t>
            </a:r>
          </a:p>
          <a:p>
            <a:r>
              <a:rPr lang="en-GB" dirty="0">
                <a:latin typeface="+mn-lt"/>
              </a:rPr>
              <a:t>Bangladesh – FRC to chair, ICAB Vice Chair. Then other members can be invited. </a:t>
            </a:r>
          </a:p>
          <a:p>
            <a:r>
              <a:rPr lang="en-GB" dirty="0">
                <a:latin typeface="+mn-lt"/>
              </a:rPr>
              <a:t>Ethiopia – second meeting Sep. Chair Barnabas CC. Looking for Volunteer for Secretary. CAM early Nov with Hikmet (AABE). Funding for in-person CAM.</a:t>
            </a:r>
          </a:p>
          <a:p>
            <a:r>
              <a:rPr lang="en-GB" dirty="0">
                <a:latin typeface="+mn-lt"/>
              </a:rPr>
              <a:t>Nigeria – first meeting Early Sep. All invited stakeholders came. 12. FRC. Olufemi as Secretary. Quarterly or as needed. </a:t>
            </a:r>
            <a:r>
              <a:rPr lang="en-GB" dirty="0" err="1">
                <a:latin typeface="+mn-lt"/>
              </a:rPr>
              <a:t>Whatsapp</a:t>
            </a:r>
            <a:r>
              <a:rPr lang="en-GB" dirty="0">
                <a:latin typeface="+mn-lt"/>
              </a:rPr>
              <a:t> group created.</a:t>
            </a:r>
          </a:p>
          <a:p>
            <a:r>
              <a:rPr lang="en-GB" dirty="0">
                <a:latin typeface="+mn-lt"/>
              </a:rPr>
              <a:t>Senegal – monthly meeting. Oumou (PAG) and Regulator (ONECCA). Second meeting in Nov, to work out who to invite to larger group. </a:t>
            </a:r>
          </a:p>
          <a:p>
            <a:endParaRPr lang="en-GB" dirty="0">
              <a:latin typeface="+mn-lt"/>
            </a:endParaRPr>
          </a:p>
        </p:txBody>
      </p:sp>
    </p:spTree>
    <p:extLst>
      <p:ext uri="{BB962C8B-B14F-4D97-AF65-F5344CB8AC3E}">
        <p14:creationId xmlns:p14="http://schemas.microsoft.com/office/powerpoint/2010/main" val="4219849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D38977-E7A6-467B-8DB4-3AE21D28BD2B}"/>
              </a:ext>
            </a:extLst>
          </p:cNvPr>
          <p:cNvSpPr/>
          <p:nvPr/>
        </p:nvSpPr>
        <p:spPr>
          <a:xfrm>
            <a:off x="1104328" y="68342"/>
            <a:ext cx="7958889" cy="1534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dirty="0">
                <a:solidFill>
                  <a:srgbClr val="003A40"/>
                </a:solidFill>
                <a:latin typeface="Work Sans" panose="00000500000000000000" pitchFamily="2" charset="0"/>
              </a:rPr>
              <a:t>National Working groups</a:t>
            </a:r>
          </a:p>
        </p:txBody>
      </p:sp>
      <p:sp>
        <p:nvSpPr>
          <p:cNvPr id="2" name="Slide Number Placeholder 1"/>
          <p:cNvSpPr>
            <a:spLocks noGrp="1"/>
          </p:cNvSpPr>
          <p:nvPr>
            <p:ph type="sldNum" sz="quarter" idx="12"/>
          </p:nvPr>
        </p:nvSpPr>
        <p:spPr/>
        <p:txBody>
          <a:bodyPr/>
          <a:lstStyle/>
          <a:p>
            <a:fld id="{AD31D61A-E485-4E2E-9D9C-0E840CC85539}" type="slidenum">
              <a:rPr lang="en-GB" smtClean="0"/>
              <a:t>16</a:t>
            </a:fld>
            <a:endParaRPr lang="en-GB" dirty="0"/>
          </a:p>
        </p:txBody>
      </p:sp>
      <p:sp>
        <p:nvSpPr>
          <p:cNvPr id="11" name="TextBox 10">
            <a:extLst>
              <a:ext uri="{FF2B5EF4-FFF2-40B4-BE49-F238E27FC236}">
                <a16:creationId xmlns:a16="http://schemas.microsoft.com/office/drawing/2014/main" id="{3F49D527-30E6-4FC2-9AD3-51944523065B}"/>
              </a:ext>
            </a:extLst>
          </p:cNvPr>
          <p:cNvSpPr txBox="1"/>
          <p:nvPr/>
        </p:nvSpPr>
        <p:spPr>
          <a:xfrm>
            <a:off x="6096000" y="2457701"/>
            <a:ext cx="3898232" cy="400110"/>
          </a:xfrm>
          <a:prstGeom prst="rect">
            <a:avLst/>
          </a:prstGeom>
          <a:noFill/>
        </p:spPr>
        <p:txBody>
          <a:bodyPr wrap="square" rtlCol="0">
            <a:spAutoFit/>
          </a:bodyPr>
          <a:lstStyle/>
          <a:p>
            <a:r>
              <a:rPr lang="en-GB"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IPSAS, since 1997, 19 countries</a:t>
            </a:r>
          </a:p>
        </p:txBody>
      </p:sp>
      <p:sp>
        <p:nvSpPr>
          <p:cNvPr id="9" name="Content Placeholder 2">
            <a:extLst>
              <a:ext uri="{FF2B5EF4-FFF2-40B4-BE49-F238E27FC236}">
                <a16:creationId xmlns:a16="http://schemas.microsoft.com/office/drawing/2014/main" id="{E44409EF-A194-442A-9BEB-8DE471CDCF81}"/>
              </a:ext>
            </a:extLst>
          </p:cNvPr>
          <p:cNvSpPr txBox="1">
            <a:spLocks/>
          </p:cNvSpPr>
          <p:nvPr/>
        </p:nvSpPr>
        <p:spPr>
          <a:xfrm>
            <a:off x="1104328" y="1410894"/>
            <a:ext cx="10515600" cy="49454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Work Sans SemiBold" panose="000007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latin typeface="+mn-lt"/>
            </a:endParaRPr>
          </a:p>
        </p:txBody>
      </p:sp>
      <p:sp>
        <p:nvSpPr>
          <p:cNvPr id="6" name="Content Placeholder 2">
            <a:extLst>
              <a:ext uri="{FF2B5EF4-FFF2-40B4-BE49-F238E27FC236}">
                <a16:creationId xmlns:a16="http://schemas.microsoft.com/office/drawing/2014/main" id="{77C94052-17EB-41E9-A7B7-94EBFAD1C7FA}"/>
              </a:ext>
            </a:extLst>
          </p:cNvPr>
          <p:cNvSpPr txBox="1">
            <a:spLocks/>
          </p:cNvSpPr>
          <p:nvPr/>
        </p:nvSpPr>
        <p:spPr>
          <a:xfrm>
            <a:off x="1256728" y="1563294"/>
            <a:ext cx="10515600" cy="49454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Work Sans SemiBold" panose="000007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mn-lt"/>
              </a:rPr>
              <a:t>Uganda – drafting strategy on how to proceed. SM to connect to INGO Finance Network. Ronald </a:t>
            </a:r>
            <a:r>
              <a:rPr lang="en-GB" dirty="0" err="1">
                <a:latin typeface="+mn-lt"/>
              </a:rPr>
              <a:t>Kaweesi</a:t>
            </a:r>
            <a:r>
              <a:rPr lang="en-GB" dirty="0">
                <a:latin typeface="+mn-lt"/>
              </a:rPr>
              <a:t>? Joseph Kaggwa?</a:t>
            </a:r>
          </a:p>
          <a:p>
            <a:r>
              <a:rPr lang="en-GB" dirty="0">
                <a:latin typeface="+mn-lt"/>
              </a:rPr>
              <a:t> Benin – MSI, Care – colleagues in INGOS. </a:t>
            </a:r>
            <a:r>
              <a:rPr lang="en-GB">
                <a:latin typeface="+mn-lt"/>
              </a:rPr>
              <a:t>Accounting organisation in Benin.</a:t>
            </a:r>
            <a:endParaRPr lang="en-GB" dirty="0">
              <a:latin typeface="+mn-lt"/>
            </a:endParaRPr>
          </a:p>
          <a:p>
            <a:endParaRPr lang="en-GB" dirty="0">
              <a:latin typeface="+mn-lt"/>
            </a:endParaRPr>
          </a:p>
        </p:txBody>
      </p:sp>
    </p:spTree>
    <p:extLst>
      <p:ext uri="{BB962C8B-B14F-4D97-AF65-F5344CB8AC3E}">
        <p14:creationId xmlns:p14="http://schemas.microsoft.com/office/powerpoint/2010/main" val="280925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D9006-F0A8-4F55-BAD6-F163E0EC0E33}"/>
              </a:ext>
            </a:extLst>
          </p:cNvPr>
          <p:cNvSpPr>
            <a:spLocks noGrp="1"/>
          </p:cNvSpPr>
          <p:nvPr>
            <p:ph type="ctrTitle"/>
          </p:nvPr>
        </p:nvSpPr>
        <p:spPr>
          <a:xfrm>
            <a:off x="4531360" y="2503487"/>
            <a:ext cx="7030720" cy="2387600"/>
          </a:xfrm>
          <a:solidFill>
            <a:srgbClr val="901D41"/>
          </a:solidFill>
        </p:spPr>
        <p:txBody>
          <a:bodyPr anchor="ctr">
            <a:normAutofit/>
          </a:bodyPr>
          <a:lstStyle/>
          <a:p>
            <a:r>
              <a:rPr lang="en-GB" sz="4000" dirty="0">
                <a:solidFill>
                  <a:schemeClr val="bg1"/>
                </a:solidFill>
              </a:rPr>
              <a:t>Project update</a:t>
            </a:r>
          </a:p>
        </p:txBody>
      </p:sp>
      <p:sp>
        <p:nvSpPr>
          <p:cNvPr id="3" name="Slide Number Placeholder 2">
            <a:extLst>
              <a:ext uri="{FF2B5EF4-FFF2-40B4-BE49-F238E27FC236}">
                <a16:creationId xmlns:a16="http://schemas.microsoft.com/office/drawing/2014/main" id="{2EFCE0EE-16DE-48CF-AE6F-50E2C8226307}"/>
              </a:ext>
            </a:extLst>
          </p:cNvPr>
          <p:cNvSpPr>
            <a:spLocks noGrp="1"/>
          </p:cNvSpPr>
          <p:nvPr>
            <p:ph type="sldNum" sz="quarter" idx="12"/>
          </p:nvPr>
        </p:nvSpPr>
        <p:spPr/>
        <p:txBody>
          <a:bodyPr/>
          <a:lstStyle/>
          <a:p>
            <a:fld id="{48F63A3B-78C7-47BE-AE5E-E10140E04643}" type="slidenum">
              <a:rPr lang="en-US" smtClean="0"/>
              <a:pPr/>
              <a:t>2</a:t>
            </a:fld>
            <a:endParaRPr lang="en-US" dirty="0"/>
          </a:p>
        </p:txBody>
      </p:sp>
    </p:spTree>
    <p:extLst>
      <p:ext uri="{BB962C8B-B14F-4D97-AF65-F5344CB8AC3E}">
        <p14:creationId xmlns:p14="http://schemas.microsoft.com/office/powerpoint/2010/main" val="4209723602"/>
      </p:ext>
    </p:extLst>
  </p:cSld>
  <p:clrMapOvr>
    <a:masterClrMapping/>
  </p:clrMapOvr>
  <mc:AlternateContent xmlns:mc="http://schemas.openxmlformats.org/markup-compatibility/2006" xmlns:p14="http://schemas.microsoft.com/office/powerpoint/2010/main">
    <mc:Choice Requires="p14">
      <p:transition spd="slow" p14:dur="2000" advTm="9920"/>
    </mc:Choice>
    <mc:Fallback xmlns="">
      <p:transition spd="slow" advTm="992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E672B-1D15-49BF-BEF6-CA46B4834626}"/>
              </a:ext>
            </a:extLst>
          </p:cNvPr>
          <p:cNvSpPr>
            <a:spLocks noGrp="1"/>
          </p:cNvSpPr>
          <p:nvPr>
            <p:ph type="title"/>
          </p:nvPr>
        </p:nvSpPr>
        <p:spPr/>
        <p:txBody>
          <a:bodyPr/>
          <a:lstStyle/>
          <a:p>
            <a:r>
              <a:rPr lang="en-US" dirty="0"/>
              <a:t>Technical update</a:t>
            </a:r>
          </a:p>
        </p:txBody>
      </p:sp>
      <p:sp>
        <p:nvSpPr>
          <p:cNvPr id="3" name="Content Placeholder 2">
            <a:extLst>
              <a:ext uri="{FF2B5EF4-FFF2-40B4-BE49-F238E27FC236}">
                <a16:creationId xmlns:a16="http://schemas.microsoft.com/office/drawing/2014/main" id="{37EBA78B-1C7F-48D6-BE16-9A28182F52B8}"/>
              </a:ext>
            </a:extLst>
          </p:cNvPr>
          <p:cNvSpPr>
            <a:spLocks noGrp="1"/>
          </p:cNvSpPr>
          <p:nvPr>
            <p:ph idx="1"/>
          </p:nvPr>
        </p:nvSpPr>
        <p:spPr>
          <a:xfrm>
            <a:off x="838200" y="1825625"/>
            <a:ext cx="10953750" cy="4351338"/>
          </a:xfrm>
          <a:solidFill>
            <a:srgbClr val="5AABB4"/>
          </a:solidFill>
        </p:spPr>
        <p:txBody>
          <a:bodyPr>
            <a:normAutofit fontScale="92500" lnSpcReduction="10000"/>
          </a:bodyPr>
          <a:lstStyle/>
          <a:p>
            <a:r>
              <a:rPr lang="en-US" dirty="0">
                <a:latin typeface="Work Sans" pitchFamily="2" charset="0"/>
              </a:rPr>
              <a:t>INPAG ED1 due for release 21 November at WCOA</a:t>
            </a:r>
          </a:p>
          <a:p>
            <a:r>
              <a:rPr lang="en-US" dirty="0">
                <a:latin typeface="Work Sans" pitchFamily="2" charset="0"/>
              </a:rPr>
              <a:t>IFRS for SME Accounting Standard ED release</a:t>
            </a:r>
          </a:p>
          <a:p>
            <a:r>
              <a:rPr lang="en-US" dirty="0">
                <a:latin typeface="Work Sans" pitchFamily="2" charset="0"/>
              </a:rPr>
              <a:t>PAG 12 Sep – Implementation Guidance and Basis for conclusions</a:t>
            </a:r>
          </a:p>
          <a:p>
            <a:r>
              <a:rPr lang="en-US" dirty="0">
                <a:latin typeface="Work Sans" pitchFamily="2" charset="0"/>
              </a:rPr>
              <a:t>TAG 29-30 Sep – final flaw review</a:t>
            </a:r>
          </a:p>
          <a:p>
            <a:pPr lvl="1">
              <a:buFont typeface="Wingdings" panose="05000000000000000000" pitchFamily="2" charset="2"/>
              <a:buChar char="Ø"/>
            </a:pPr>
            <a:r>
              <a:rPr lang="en-US" dirty="0">
                <a:latin typeface="Work Sans" pitchFamily="2" charset="0"/>
              </a:rPr>
              <a:t>Authoritative Guidance</a:t>
            </a:r>
          </a:p>
          <a:p>
            <a:pPr lvl="1">
              <a:buFont typeface="Wingdings" panose="05000000000000000000" pitchFamily="2" charset="2"/>
              <a:buChar char="Ø"/>
            </a:pPr>
            <a:r>
              <a:rPr lang="en-US" dirty="0">
                <a:latin typeface="Work Sans" pitchFamily="2" charset="0"/>
              </a:rPr>
              <a:t>Implementation Guidance</a:t>
            </a:r>
          </a:p>
          <a:p>
            <a:pPr lvl="1">
              <a:buFont typeface="Wingdings" panose="05000000000000000000" pitchFamily="2" charset="2"/>
              <a:buChar char="Ø"/>
            </a:pPr>
            <a:r>
              <a:rPr lang="en-US" dirty="0">
                <a:latin typeface="Work Sans" pitchFamily="2" charset="0"/>
              </a:rPr>
              <a:t>Example financial statements</a:t>
            </a:r>
          </a:p>
          <a:p>
            <a:pPr lvl="1">
              <a:buFont typeface="Wingdings" panose="05000000000000000000" pitchFamily="2" charset="2"/>
              <a:buChar char="Ø"/>
            </a:pPr>
            <a:r>
              <a:rPr lang="en-US" dirty="0">
                <a:latin typeface="Work Sans" pitchFamily="2" charset="0"/>
              </a:rPr>
              <a:t>Basis for Conclusions</a:t>
            </a:r>
          </a:p>
          <a:p>
            <a:pPr lvl="1">
              <a:buFont typeface="Wingdings" panose="05000000000000000000" pitchFamily="2" charset="2"/>
              <a:buChar char="Ø"/>
            </a:pPr>
            <a:r>
              <a:rPr lang="en-US" dirty="0">
                <a:latin typeface="Work Sans" pitchFamily="2" charset="0"/>
              </a:rPr>
              <a:t>SMCs (Significant Matters for comment)</a:t>
            </a:r>
          </a:p>
          <a:p>
            <a:r>
              <a:rPr lang="en-US" dirty="0">
                <a:latin typeface="Work Sans" pitchFamily="2" charset="0"/>
              </a:rPr>
              <a:t>Focus Group – Reporting Entity on 13 Oct</a:t>
            </a:r>
          </a:p>
        </p:txBody>
      </p:sp>
      <p:sp>
        <p:nvSpPr>
          <p:cNvPr id="4" name="Slide Number Placeholder 3">
            <a:extLst>
              <a:ext uri="{FF2B5EF4-FFF2-40B4-BE49-F238E27FC236}">
                <a16:creationId xmlns:a16="http://schemas.microsoft.com/office/drawing/2014/main" id="{FCBBB4D0-2B32-4FDD-8A90-E1F49F43E126}"/>
              </a:ext>
            </a:extLst>
          </p:cNvPr>
          <p:cNvSpPr>
            <a:spLocks noGrp="1"/>
          </p:cNvSpPr>
          <p:nvPr>
            <p:ph type="sldNum" sz="quarter" idx="12"/>
          </p:nvPr>
        </p:nvSpPr>
        <p:spPr/>
        <p:txBody>
          <a:bodyPr/>
          <a:lstStyle/>
          <a:p>
            <a:fld id="{AD31D61A-E485-4E2E-9D9C-0E840CC85539}" type="slidenum">
              <a:rPr lang="en-GB" smtClean="0"/>
              <a:pPr/>
              <a:t>3</a:t>
            </a:fld>
            <a:endParaRPr lang="en-GB" dirty="0"/>
          </a:p>
        </p:txBody>
      </p:sp>
    </p:spTree>
    <p:extLst>
      <p:ext uri="{BB962C8B-B14F-4D97-AF65-F5344CB8AC3E}">
        <p14:creationId xmlns:p14="http://schemas.microsoft.com/office/powerpoint/2010/main" val="1175368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E3D4D6-3575-4DFA-8E54-1032C551B4E2}"/>
              </a:ext>
            </a:extLst>
          </p:cNvPr>
          <p:cNvSpPr>
            <a:spLocks noGrp="1"/>
          </p:cNvSpPr>
          <p:nvPr>
            <p:ph type="sldNum" sz="quarter" idx="12"/>
          </p:nvPr>
        </p:nvSpPr>
        <p:spPr>
          <a:xfrm>
            <a:off x="0" y="0"/>
            <a:ext cx="3810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D31D61A-E485-4E2E-9D9C-0E840CC85539}" type="slidenum">
              <a:rPr lang="en-GB" smtClean="0"/>
              <a:pPr/>
              <a:t>4</a:t>
            </a:fld>
            <a:endParaRPr lang="en-GB" sz="11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12" name="Group 11">
            <a:extLst>
              <a:ext uri="{FF2B5EF4-FFF2-40B4-BE49-F238E27FC236}">
                <a16:creationId xmlns:a16="http://schemas.microsoft.com/office/drawing/2014/main" id="{B9A0003A-3EB1-4F9B-A17D-E9C63F6AB750}"/>
              </a:ext>
            </a:extLst>
          </p:cNvPr>
          <p:cNvGrpSpPr/>
          <p:nvPr/>
        </p:nvGrpSpPr>
        <p:grpSpPr>
          <a:xfrm>
            <a:off x="902960" y="2316196"/>
            <a:ext cx="8801742" cy="928986"/>
            <a:chOff x="1007165" y="1497496"/>
            <a:chExt cx="10495721" cy="510209"/>
          </a:xfrm>
        </p:grpSpPr>
        <p:cxnSp>
          <p:nvCxnSpPr>
            <p:cNvPr id="5" name="Straight Connector 4">
              <a:extLst>
                <a:ext uri="{FF2B5EF4-FFF2-40B4-BE49-F238E27FC236}">
                  <a16:creationId xmlns:a16="http://schemas.microsoft.com/office/drawing/2014/main" id="{29BFBD46-95B7-4B4D-B7C4-CAF7A7460ED5}"/>
                </a:ext>
              </a:extLst>
            </p:cNvPr>
            <p:cNvCxnSpPr/>
            <p:nvPr/>
          </p:nvCxnSpPr>
          <p:spPr>
            <a:xfrm>
              <a:off x="1007165" y="2007705"/>
              <a:ext cx="10495721" cy="0"/>
            </a:xfrm>
            <a:prstGeom prst="line">
              <a:avLst/>
            </a:prstGeom>
            <a:ln>
              <a:solidFill>
                <a:srgbClr val="003A4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ACFA7883-43DD-4AC6-8A38-2496FDE3B340}"/>
                </a:ext>
              </a:extLst>
            </p:cNvPr>
            <p:cNvGrpSpPr/>
            <p:nvPr/>
          </p:nvGrpSpPr>
          <p:grpSpPr>
            <a:xfrm>
              <a:off x="1007165" y="1497496"/>
              <a:ext cx="10495721" cy="477075"/>
              <a:chOff x="1007165" y="1497496"/>
              <a:chExt cx="10495721" cy="477075"/>
            </a:xfrm>
          </p:grpSpPr>
          <p:sp>
            <p:nvSpPr>
              <p:cNvPr id="6" name="Rectangle 5">
                <a:extLst>
                  <a:ext uri="{FF2B5EF4-FFF2-40B4-BE49-F238E27FC236}">
                    <a16:creationId xmlns:a16="http://schemas.microsoft.com/office/drawing/2014/main" id="{D140E677-6092-46AF-8C15-7DAF8188DC8E}"/>
                  </a:ext>
                </a:extLst>
              </p:cNvPr>
              <p:cNvSpPr/>
              <p:nvPr/>
            </p:nvSpPr>
            <p:spPr>
              <a:xfrm>
                <a:off x="1007165" y="1537252"/>
                <a:ext cx="10495721" cy="437319"/>
              </a:xfrm>
              <a:prstGeom prst="rect">
                <a:avLst/>
              </a:prstGeom>
              <a:solidFill>
                <a:srgbClr val="003A40"/>
              </a:solidFill>
              <a:ln>
                <a:solidFill>
                  <a:srgbClr val="003A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G" sz="1600">
                  <a:latin typeface="Open Sans" panose="020B0606030504020204" pitchFamily="34" charset="0"/>
                  <a:ea typeface="Open Sans" panose="020B0606030504020204" pitchFamily="34" charset="0"/>
                  <a:cs typeface="Open Sans" panose="020B0606030504020204" pitchFamily="34" charset="0"/>
                </a:endParaRPr>
              </a:p>
            </p:txBody>
          </p:sp>
          <p:grpSp>
            <p:nvGrpSpPr>
              <p:cNvPr id="10" name="Group 9">
                <a:extLst>
                  <a:ext uri="{FF2B5EF4-FFF2-40B4-BE49-F238E27FC236}">
                    <a16:creationId xmlns:a16="http://schemas.microsoft.com/office/drawing/2014/main" id="{97B1DF04-7714-49A6-82E0-4FC0B2902AA3}"/>
                  </a:ext>
                </a:extLst>
              </p:cNvPr>
              <p:cNvGrpSpPr/>
              <p:nvPr/>
            </p:nvGrpSpPr>
            <p:grpSpPr>
              <a:xfrm>
                <a:off x="1007165" y="1497496"/>
                <a:ext cx="10495721" cy="258416"/>
                <a:chOff x="1007165" y="1497496"/>
                <a:chExt cx="10495721" cy="258416"/>
              </a:xfrm>
            </p:grpSpPr>
            <p:cxnSp>
              <p:nvCxnSpPr>
                <p:cNvPr id="4" name="Straight Connector 3">
                  <a:extLst>
                    <a:ext uri="{FF2B5EF4-FFF2-40B4-BE49-F238E27FC236}">
                      <a16:creationId xmlns:a16="http://schemas.microsoft.com/office/drawing/2014/main" id="{67CA709A-E3A1-4253-A672-33FD328AF7E6}"/>
                    </a:ext>
                  </a:extLst>
                </p:cNvPr>
                <p:cNvCxnSpPr/>
                <p:nvPr/>
              </p:nvCxnSpPr>
              <p:spPr>
                <a:xfrm>
                  <a:off x="1007165" y="1497496"/>
                  <a:ext cx="10495721" cy="0"/>
                </a:xfrm>
                <a:prstGeom prst="line">
                  <a:avLst/>
                </a:prstGeom>
                <a:ln>
                  <a:solidFill>
                    <a:srgbClr val="003A4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769D1FF-67B0-415E-8489-02D91FB7EB42}"/>
                    </a:ext>
                  </a:extLst>
                </p:cNvPr>
                <p:cNvCxnSpPr>
                  <a:stCxn id="6" idx="1"/>
                  <a:endCxn id="6" idx="3"/>
                </p:cNvCxnSpPr>
                <p:nvPr/>
              </p:nvCxnSpPr>
              <p:spPr>
                <a:xfrm>
                  <a:off x="1007165" y="1755912"/>
                  <a:ext cx="10495721" cy="0"/>
                </a:xfrm>
                <a:prstGeom prst="line">
                  <a:avLst/>
                </a:prstGeom>
                <a:ln w="412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grpSp>
      <p:sp>
        <p:nvSpPr>
          <p:cNvPr id="49" name="Title 1">
            <a:extLst>
              <a:ext uri="{FF2B5EF4-FFF2-40B4-BE49-F238E27FC236}">
                <a16:creationId xmlns:a16="http://schemas.microsoft.com/office/drawing/2014/main" id="{A11CBBF4-E6E1-416D-8BD0-47AB838A11C8}"/>
              </a:ext>
            </a:extLst>
          </p:cNvPr>
          <p:cNvSpPr txBox="1">
            <a:spLocks/>
          </p:cNvSpPr>
          <p:nvPr/>
        </p:nvSpPr>
        <p:spPr>
          <a:xfrm>
            <a:off x="538280" y="1109623"/>
            <a:ext cx="9817983" cy="1022558"/>
          </a:xfrm>
          <a:prstGeom prst="rect">
            <a:avLst/>
          </a:prstGeom>
        </p:spPr>
        <p:txBody>
          <a:bodyPr vert="horz" lIns="91440" tIns="45720" rIns="91440" bIns="45720" rtlCol="0" anchor="t">
            <a:noAutofit/>
          </a:bodyPr>
          <a:lstStyle>
            <a:lvl1pPr algn="l" defTabSz="457189" rtl="0" eaLnBrk="1" latinLnBrk="0" hangingPunct="1">
              <a:spcBef>
                <a:spcPct val="0"/>
              </a:spcBef>
              <a:buNone/>
              <a:defRPr sz="4200" b="0" i="0" kern="1200">
                <a:solidFill>
                  <a:schemeClr val="tx2"/>
                </a:solidFill>
                <a:latin typeface="Work Sans" panose="00000500000000000000"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Clr>
                <a:srgbClr val="000000"/>
              </a:buClr>
              <a:buNone/>
            </a:pPr>
            <a:r>
              <a:rPr lang="en-GB" sz="1600" dirty="0">
                <a:solidFill>
                  <a:schemeClr val="tx1"/>
                </a:solidFill>
              </a:rPr>
              <a:t>The Development phase will be carried out in three tranches of work, each culminating in an Exposure Draft.</a:t>
            </a:r>
          </a:p>
        </p:txBody>
      </p:sp>
      <p:sp>
        <p:nvSpPr>
          <p:cNvPr id="54" name="Title 1">
            <a:extLst>
              <a:ext uri="{FF2B5EF4-FFF2-40B4-BE49-F238E27FC236}">
                <a16:creationId xmlns:a16="http://schemas.microsoft.com/office/drawing/2014/main" id="{95D6CA9D-54CC-4C27-843D-C9E0AEA17085}"/>
              </a:ext>
            </a:extLst>
          </p:cNvPr>
          <p:cNvSpPr txBox="1">
            <a:spLocks/>
          </p:cNvSpPr>
          <p:nvPr/>
        </p:nvSpPr>
        <p:spPr>
          <a:xfrm>
            <a:off x="494072" y="472596"/>
            <a:ext cx="9817982" cy="1143000"/>
          </a:xfrm>
          <a:prstGeom prst="rect">
            <a:avLst/>
          </a:prstGeom>
        </p:spPr>
        <p:txBody>
          <a:bodyPr vert="horz" lIns="91440" tIns="45720" rIns="91440" bIns="45720" rtlCol="0" anchor="t">
            <a:noAutofit/>
          </a:bodyPr>
          <a:lstStyle>
            <a:lvl1pPr algn="l" defTabSz="457189" rtl="0" eaLnBrk="1" latinLnBrk="0" hangingPunct="1">
              <a:spcBef>
                <a:spcPct val="0"/>
              </a:spcBef>
              <a:buNone/>
              <a:defRPr sz="4200" b="0" i="0" kern="1200">
                <a:solidFill>
                  <a:schemeClr val="tx2"/>
                </a:solidFill>
                <a:latin typeface="Work Sans" panose="00000500000000000000"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buClr>
                <a:srgbClr val="000000"/>
              </a:buClr>
            </a:pPr>
            <a:r>
              <a:rPr lang="en-GB" sz="4400" dirty="0">
                <a:solidFill>
                  <a:schemeClr val="tx1"/>
                </a:solidFill>
              </a:rPr>
              <a:t>Roadmap for Exposure Drafts</a:t>
            </a:r>
          </a:p>
        </p:txBody>
      </p:sp>
      <p:sp>
        <p:nvSpPr>
          <p:cNvPr id="42" name="TextBox 41">
            <a:extLst>
              <a:ext uri="{FF2B5EF4-FFF2-40B4-BE49-F238E27FC236}">
                <a16:creationId xmlns:a16="http://schemas.microsoft.com/office/drawing/2014/main" id="{21A015E9-C0FC-49E9-9C13-9AC9CCB52BD9}"/>
              </a:ext>
            </a:extLst>
          </p:cNvPr>
          <p:cNvSpPr txBox="1"/>
          <p:nvPr/>
        </p:nvSpPr>
        <p:spPr>
          <a:xfrm>
            <a:off x="905079" y="1710319"/>
            <a:ext cx="1539303" cy="646331"/>
          </a:xfrm>
          <a:prstGeom prst="rect">
            <a:avLst/>
          </a:prstGeom>
          <a:noFill/>
        </p:spPr>
        <p:txBody>
          <a:bodyPr wrap="square" rtlCol="0">
            <a:spAutoFit/>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Consultation findings</a:t>
            </a:r>
            <a:endParaRPr lang="en-UG" dirty="0">
              <a:latin typeface="Open Sans" panose="020B0606030504020204" pitchFamily="34" charset="0"/>
              <a:ea typeface="Open Sans" panose="020B0606030504020204" pitchFamily="34" charset="0"/>
              <a:cs typeface="Open Sans" panose="020B0606030504020204" pitchFamily="34" charset="0"/>
            </a:endParaRPr>
          </a:p>
        </p:txBody>
      </p:sp>
      <p:sp>
        <p:nvSpPr>
          <p:cNvPr id="45" name="TextBox 44">
            <a:extLst>
              <a:ext uri="{FF2B5EF4-FFF2-40B4-BE49-F238E27FC236}">
                <a16:creationId xmlns:a16="http://schemas.microsoft.com/office/drawing/2014/main" id="{B5A08117-6943-443E-80A9-9BC220EF07C6}"/>
              </a:ext>
            </a:extLst>
          </p:cNvPr>
          <p:cNvSpPr txBox="1"/>
          <p:nvPr/>
        </p:nvSpPr>
        <p:spPr>
          <a:xfrm>
            <a:off x="9732353" y="3394181"/>
            <a:ext cx="2061498" cy="646331"/>
          </a:xfrm>
          <a:prstGeom prst="rect">
            <a:avLst/>
          </a:prstGeom>
          <a:noFill/>
          <a:ln>
            <a:solidFill>
              <a:srgbClr val="901D41"/>
            </a:solidFill>
          </a:ln>
        </p:spPr>
        <p:txBody>
          <a:bodyPr wrap="square" rtlCol="0">
            <a:spAutoFit/>
          </a:bodyPr>
          <a:lstStyle/>
          <a:p>
            <a:pPr algn="r"/>
            <a:r>
              <a:rPr lang="en-US" dirty="0"/>
              <a:t>Plan is subject to change</a:t>
            </a:r>
          </a:p>
        </p:txBody>
      </p:sp>
      <p:sp>
        <p:nvSpPr>
          <p:cNvPr id="13" name="Flowchart: Process 12">
            <a:extLst>
              <a:ext uri="{FF2B5EF4-FFF2-40B4-BE49-F238E27FC236}">
                <a16:creationId xmlns:a16="http://schemas.microsoft.com/office/drawing/2014/main" id="{5879455D-80F7-483D-88B6-0A7108E845B9}"/>
              </a:ext>
            </a:extLst>
          </p:cNvPr>
          <p:cNvSpPr/>
          <p:nvPr/>
        </p:nvSpPr>
        <p:spPr>
          <a:xfrm>
            <a:off x="2635047" y="3255282"/>
            <a:ext cx="1171222" cy="966359"/>
          </a:xfrm>
          <a:prstGeom prst="flowChartProcess">
            <a:avLst/>
          </a:prstGeom>
          <a:solidFill>
            <a:srgbClr val="8DC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Tranche </a:t>
            </a: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1 </a:t>
            </a:r>
          </a:p>
          <a:p>
            <a:pPr algn="ct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ED1</a:t>
            </a:r>
          </a:p>
        </p:txBody>
      </p:sp>
      <p:sp>
        <p:nvSpPr>
          <p:cNvPr id="36" name="Rectangle 35">
            <a:extLst>
              <a:ext uri="{FF2B5EF4-FFF2-40B4-BE49-F238E27FC236}">
                <a16:creationId xmlns:a16="http://schemas.microsoft.com/office/drawing/2014/main" id="{8D381DD6-CDF4-4D22-AF13-F7F37CDF8F84}"/>
              </a:ext>
            </a:extLst>
          </p:cNvPr>
          <p:cNvSpPr/>
          <p:nvPr/>
        </p:nvSpPr>
        <p:spPr>
          <a:xfrm>
            <a:off x="4447581" y="2548176"/>
            <a:ext cx="785307" cy="472648"/>
          </a:xfrm>
          <a:prstGeom prst="rect">
            <a:avLst/>
          </a:prstGeom>
          <a:solidFill>
            <a:srgbClr val="8DC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05/  2023</a:t>
            </a:r>
            <a:endParaRPr lang="en-UG"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 name="Rectangle 36">
            <a:extLst>
              <a:ext uri="{FF2B5EF4-FFF2-40B4-BE49-F238E27FC236}">
                <a16:creationId xmlns:a16="http://schemas.microsoft.com/office/drawing/2014/main" id="{EDF19769-FF2A-40C8-B837-28629483D3AA}"/>
              </a:ext>
            </a:extLst>
          </p:cNvPr>
          <p:cNvSpPr/>
          <p:nvPr/>
        </p:nvSpPr>
        <p:spPr>
          <a:xfrm>
            <a:off x="6012767" y="2519639"/>
            <a:ext cx="785307" cy="472648"/>
          </a:xfrm>
          <a:prstGeom prst="rect">
            <a:avLst/>
          </a:prstGeom>
          <a:solidFill>
            <a:srgbClr val="8DC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11/</a:t>
            </a:r>
          </a:p>
          <a:p>
            <a:pPr algn="ct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2023</a:t>
            </a:r>
            <a:endParaRPr lang="en-UG"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8" name="Rectangle 37">
            <a:extLst>
              <a:ext uri="{FF2B5EF4-FFF2-40B4-BE49-F238E27FC236}">
                <a16:creationId xmlns:a16="http://schemas.microsoft.com/office/drawing/2014/main" id="{725BBFCA-DC10-405C-B236-07530B4B5039}"/>
              </a:ext>
            </a:extLst>
          </p:cNvPr>
          <p:cNvSpPr/>
          <p:nvPr/>
        </p:nvSpPr>
        <p:spPr>
          <a:xfrm>
            <a:off x="2823899" y="2548176"/>
            <a:ext cx="785307" cy="472648"/>
          </a:xfrm>
          <a:prstGeom prst="rect">
            <a:avLst/>
          </a:prstGeom>
          <a:solidFill>
            <a:srgbClr val="8DC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11/</a:t>
            </a:r>
          </a:p>
          <a:p>
            <a:pPr algn="ct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2022</a:t>
            </a:r>
            <a:endParaRPr lang="en-UG"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 name="TextBox 38">
            <a:extLst>
              <a:ext uri="{FF2B5EF4-FFF2-40B4-BE49-F238E27FC236}">
                <a16:creationId xmlns:a16="http://schemas.microsoft.com/office/drawing/2014/main" id="{B70F228A-0107-40A1-91DF-50B3B0239714}"/>
              </a:ext>
            </a:extLst>
          </p:cNvPr>
          <p:cNvSpPr txBox="1"/>
          <p:nvPr/>
        </p:nvSpPr>
        <p:spPr>
          <a:xfrm>
            <a:off x="2792800" y="1889683"/>
            <a:ext cx="3999415" cy="369332"/>
          </a:xfrm>
          <a:prstGeom prst="rect">
            <a:avLst/>
          </a:prstGeom>
          <a:noFill/>
        </p:spPr>
        <p:txBody>
          <a:bodyPr wrap="square" rtlCol="0">
            <a:spAutoFit/>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a:t>
            </a:r>
            <a:r>
              <a:rPr lang="en-US" dirty="0">
                <a:latin typeface="Open Sans" panose="020B0606030504020204" pitchFamily="34" charset="0"/>
                <a:ea typeface="Open Sans" panose="020B0606030504020204" pitchFamily="34" charset="0"/>
                <a:cs typeface="Open Sans" panose="020B0606030504020204" pitchFamily="34" charset="0"/>
              </a:rPr>
              <a:t>Exposure Drafts (EDs)  </a:t>
            </a:r>
            <a:r>
              <a:rPr lang="en-US" sz="1600" dirty="0">
                <a:latin typeface="Open Sans" panose="020B0606030504020204" pitchFamily="34" charset="0"/>
                <a:ea typeface="Open Sans" panose="020B0606030504020204" pitchFamily="34" charset="0"/>
                <a:cs typeface="Open Sans" panose="020B0606030504020204" pitchFamily="34" charset="0"/>
              </a:rPr>
              <a:t>------</a:t>
            </a:r>
            <a:endParaRPr lang="en-UG"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40" name="Rectangle 39">
            <a:extLst>
              <a:ext uri="{FF2B5EF4-FFF2-40B4-BE49-F238E27FC236}">
                <a16:creationId xmlns:a16="http://schemas.microsoft.com/office/drawing/2014/main" id="{A6DE59BF-C73D-48BF-BE89-CFA998921500}"/>
              </a:ext>
            </a:extLst>
          </p:cNvPr>
          <p:cNvSpPr/>
          <p:nvPr/>
        </p:nvSpPr>
        <p:spPr>
          <a:xfrm>
            <a:off x="1304035" y="2536269"/>
            <a:ext cx="693469" cy="472648"/>
          </a:xfrm>
          <a:prstGeom prst="rect">
            <a:avLst/>
          </a:prstGeom>
          <a:solidFill>
            <a:srgbClr val="D8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Jan 2022</a:t>
            </a:r>
            <a:endParaRPr lang="en-UG"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 name="Rectangle 40">
            <a:extLst>
              <a:ext uri="{FF2B5EF4-FFF2-40B4-BE49-F238E27FC236}">
                <a16:creationId xmlns:a16="http://schemas.microsoft.com/office/drawing/2014/main" id="{E153EA9C-D645-4E9E-8F1C-5624C9CF54BF}"/>
              </a:ext>
            </a:extLst>
          </p:cNvPr>
          <p:cNvSpPr/>
          <p:nvPr/>
        </p:nvSpPr>
        <p:spPr>
          <a:xfrm>
            <a:off x="8614382" y="2519639"/>
            <a:ext cx="763042" cy="472648"/>
          </a:xfrm>
          <a:prstGeom prst="rect">
            <a:avLst/>
          </a:prstGeom>
          <a:solidFill>
            <a:srgbClr val="D8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Mid 2025</a:t>
            </a:r>
            <a:endParaRPr lang="en-UG"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3" name="TextBox 42">
            <a:extLst>
              <a:ext uri="{FF2B5EF4-FFF2-40B4-BE49-F238E27FC236}">
                <a16:creationId xmlns:a16="http://schemas.microsoft.com/office/drawing/2014/main" id="{9071FC50-4D2B-4D45-95DF-C3CA048950BF}"/>
              </a:ext>
            </a:extLst>
          </p:cNvPr>
          <p:cNvSpPr txBox="1"/>
          <p:nvPr/>
        </p:nvSpPr>
        <p:spPr>
          <a:xfrm>
            <a:off x="8358246" y="1742445"/>
            <a:ext cx="1337135" cy="646331"/>
          </a:xfrm>
          <a:prstGeom prst="rect">
            <a:avLst/>
          </a:prstGeom>
          <a:noFill/>
        </p:spPr>
        <p:txBody>
          <a:bodyPr wrap="square" rtlCol="0">
            <a:spAutoFit/>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Final Guidance</a:t>
            </a:r>
            <a:endParaRPr lang="en-UG" dirty="0">
              <a:latin typeface="Open Sans" panose="020B0606030504020204" pitchFamily="34" charset="0"/>
              <a:ea typeface="Open Sans" panose="020B0606030504020204" pitchFamily="34" charset="0"/>
              <a:cs typeface="Open Sans" panose="020B0606030504020204" pitchFamily="34" charset="0"/>
            </a:endParaRPr>
          </a:p>
        </p:txBody>
      </p:sp>
      <p:sp>
        <p:nvSpPr>
          <p:cNvPr id="53" name="Oval 52">
            <a:extLst>
              <a:ext uri="{FF2B5EF4-FFF2-40B4-BE49-F238E27FC236}">
                <a16:creationId xmlns:a16="http://schemas.microsoft.com/office/drawing/2014/main" id="{72599529-9C22-44F6-AAB9-C85EE55014EF}"/>
              </a:ext>
            </a:extLst>
          </p:cNvPr>
          <p:cNvSpPr/>
          <p:nvPr/>
        </p:nvSpPr>
        <p:spPr>
          <a:xfrm>
            <a:off x="3869672" y="5310270"/>
            <a:ext cx="1577599" cy="1160060"/>
          </a:xfrm>
          <a:prstGeom prst="ellipse">
            <a:avLst/>
          </a:prstGeom>
          <a:solidFill>
            <a:srgbClr val="901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4 month</a:t>
            </a:r>
          </a:p>
          <a:p>
            <a:pPr algn="ct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Response period</a:t>
            </a:r>
            <a:endParaRPr lang="en-UG"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4" name="Isosceles Triangle 43">
            <a:extLst>
              <a:ext uri="{FF2B5EF4-FFF2-40B4-BE49-F238E27FC236}">
                <a16:creationId xmlns:a16="http://schemas.microsoft.com/office/drawing/2014/main" id="{8B39D636-8566-4359-95B9-B32992A4B201}"/>
              </a:ext>
            </a:extLst>
          </p:cNvPr>
          <p:cNvSpPr/>
          <p:nvPr/>
        </p:nvSpPr>
        <p:spPr>
          <a:xfrm>
            <a:off x="10478872" y="2356650"/>
            <a:ext cx="1060704" cy="914400"/>
          </a:xfrm>
          <a:prstGeom prst="triangle">
            <a:avLst/>
          </a:prstGeom>
          <a:solidFill>
            <a:srgbClr val="901D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Isosceles Triangle 49">
            <a:extLst>
              <a:ext uri="{FF2B5EF4-FFF2-40B4-BE49-F238E27FC236}">
                <a16:creationId xmlns:a16="http://schemas.microsoft.com/office/drawing/2014/main" id="{CC557BA5-BFE9-4827-BEC3-74A7706A787E}"/>
              </a:ext>
            </a:extLst>
          </p:cNvPr>
          <p:cNvSpPr/>
          <p:nvPr/>
        </p:nvSpPr>
        <p:spPr>
          <a:xfrm>
            <a:off x="10693434" y="2562303"/>
            <a:ext cx="652594" cy="622549"/>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3A40"/>
                </a:solidFill>
              </a:rPr>
              <a:t>!</a:t>
            </a:r>
            <a:endParaRPr lang="en-GB" sz="2400" dirty="0">
              <a:solidFill>
                <a:srgbClr val="901D41"/>
              </a:solidFill>
            </a:endParaRPr>
          </a:p>
        </p:txBody>
      </p:sp>
      <p:sp>
        <p:nvSpPr>
          <p:cNvPr id="51" name="TextBox 50">
            <a:extLst>
              <a:ext uri="{FF2B5EF4-FFF2-40B4-BE49-F238E27FC236}">
                <a16:creationId xmlns:a16="http://schemas.microsoft.com/office/drawing/2014/main" id="{996A6FB4-7AC0-49AB-ADE5-B9A77C65725D}"/>
              </a:ext>
            </a:extLst>
          </p:cNvPr>
          <p:cNvSpPr txBox="1"/>
          <p:nvPr/>
        </p:nvSpPr>
        <p:spPr>
          <a:xfrm>
            <a:off x="8537180" y="4125974"/>
            <a:ext cx="3256671" cy="923330"/>
          </a:xfrm>
          <a:prstGeom prst="rect">
            <a:avLst/>
          </a:prstGeom>
          <a:noFill/>
          <a:ln>
            <a:solidFill>
              <a:srgbClr val="901D41"/>
            </a:solidFill>
          </a:ln>
        </p:spPr>
        <p:txBody>
          <a:bodyPr wrap="square" rtlCol="0">
            <a:spAutoFit/>
          </a:bodyPr>
          <a:lstStyle/>
          <a:p>
            <a:pPr algn="r"/>
            <a:r>
              <a:rPr lang="en-US" dirty="0"/>
              <a:t>Dependencies on updates to </a:t>
            </a:r>
            <a:r>
              <a:rPr lang="en-US" i="1" dirty="0"/>
              <a:t>IFRS for SMEs </a:t>
            </a:r>
            <a:r>
              <a:rPr lang="en-US" dirty="0"/>
              <a:t>Standard and IPSASB standards</a:t>
            </a:r>
          </a:p>
        </p:txBody>
      </p:sp>
      <p:sp>
        <p:nvSpPr>
          <p:cNvPr id="47" name="Flowchart: Process 46">
            <a:extLst>
              <a:ext uri="{FF2B5EF4-FFF2-40B4-BE49-F238E27FC236}">
                <a16:creationId xmlns:a16="http://schemas.microsoft.com/office/drawing/2014/main" id="{90DBC43F-569D-4EF8-ACA1-E60358B7ACBB}"/>
              </a:ext>
            </a:extLst>
          </p:cNvPr>
          <p:cNvSpPr/>
          <p:nvPr/>
        </p:nvSpPr>
        <p:spPr>
          <a:xfrm>
            <a:off x="4258731" y="3262113"/>
            <a:ext cx="1171222" cy="955210"/>
          </a:xfrm>
          <a:prstGeom prst="flowChartProcess">
            <a:avLst/>
          </a:prstGeom>
          <a:solidFill>
            <a:srgbClr val="8DC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Tranche </a:t>
            </a: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2</a:t>
            </a:r>
          </a:p>
          <a:p>
            <a:pPr algn="ct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ED2</a:t>
            </a:r>
          </a:p>
        </p:txBody>
      </p:sp>
      <p:sp>
        <p:nvSpPr>
          <p:cNvPr id="57" name="Flowchart: Process 56">
            <a:extLst>
              <a:ext uri="{FF2B5EF4-FFF2-40B4-BE49-F238E27FC236}">
                <a16:creationId xmlns:a16="http://schemas.microsoft.com/office/drawing/2014/main" id="{C805876D-CE5F-45A4-8A83-A3C7101C7B7A}"/>
              </a:ext>
            </a:extLst>
          </p:cNvPr>
          <p:cNvSpPr/>
          <p:nvPr/>
        </p:nvSpPr>
        <p:spPr>
          <a:xfrm>
            <a:off x="5882413" y="3257239"/>
            <a:ext cx="1171222" cy="986577"/>
          </a:xfrm>
          <a:prstGeom prst="flowChartProcess">
            <a:avLst/>
          </a:prstGeom>
          <a:solidFill>
            <a:srgbClr val="8DC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Tranche </a:t>
            </a: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3</a:t>
            </a:r>
          </a:p>
          <a:p>
            <a:pPr algn="ct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ED3</a:t>
            </a:r>
          </a:p>
        </p:txBody>
      </p:sp>
      <p:cxnSp>
        <p:nvCxnSpPr>
          <p:cNvPr id="7" name="Straight Arrow Connector 6">
            <a:extLst>
              <a:ext uri="{FF2B5EF4-FFF2-40B4-BE49-F238E27FC236}">
                <a16:creationId xmlns:a16="http://schemas.microsoft.com/office/drawing/2014/main" id="{01A6939C-6144-446A-A075-6AF6F0AEEB9F}"/>
              </a:ext>
            </a:extLst>
          </p:cNvPr>
          <p:cNvCxnSpPr>
            <a:cxnSpLocks/>
            <a:stCxn id="13" idx="3"/>
            <a:endCxn id="47" idx="1"/>
          </p:cNvCxnSpPr>
          <p:nvPr/>
        </p:nvCxnSpPr>
        <p:spPr>
          <a:xfrm>
            <a:off x="3806269" y="3738462"/>
            <a:ext cx="452462" cy="1256"/>
          </a:xfrm>
          <a:prstGeom prst="straightConnector1">
            <a:avLst/>
          </a:prstGeom>
          <a:ln w="38100">
            <a:solidFill>
              <a:srgbClr val="006A7E"/>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AEC4BB79-6115-4229-BC5F-EB9FD1952938}"/>
              </a:ext>
            </a:extLst>
          </p:cNvPr>
          <p:cNvCxnSpPr>
            <a:cxnSpLocks/>
            <a:stCxn id="47" idx="3"/>
            <a:endCxn id="57" idx="1"/>
          </p:cNvCxnSpPr>
          <p:nvPr/>
        </p:nvCxnSpPr>
        <p:spPr>
          <a:xfrm>
            <a:off x="5429953" y="3739718"/>
            <a:ext cx="452460" cy="10810"/>
          </a:xfrm>
          <a:prstGeom prst="straightConnector1">
            <a:avLst/>
          </a:prstGeom>
          <a:ln w="38100">
            <a:solidFill>
              <a:srgbClr val="006A7E"/>
            </a:solidFill>
            <a:tailEnd type="triangle"/>
          </a:ln>
        </p:spPr>
        <p:style>
          <a:lnRef idx="1">
            <a:schemeClr val="accent1"/>
          </a:lnRef>
          <a:fillRef idx="0">
            <a:schemeClr val="accent1"/>
          </a:fillRef>
          <a:effectRef idx="0">
            <a:schemeClr val="accent1"/>
          </a:effectRef>
          <a:fontRef idx="minor">
            <a:schemeClr val="tx1"/>
          </a:fontRef>
        </p:style>
      </p:cxnSp>
      <p:sp>
        <p:nvSpPr>
          <p:cNvPr id="65" name="Shape 64">
            <a:extLst>
              <a:ext uri="{FF2B5EF4-FFF2-40B4-BE49-F238E27FC236}">
                <a16:creationId xmlns:a16="http://schemas.microsoft.com/office/drawing/2014/main" id="{F49EF87C-8A04-42A8-AD7B-16ABAEEF0656}"/>
              </a:ext>
            </a:extLst>
          </p:cNvPr>
          <p:cNvSpPr/>
          <p:nvPr/>
        </p:nvSpPr>
        <p:spPr>
          <a:xfrm rot="18270551" flipV="1">
            <a:off x="6892117" y="3326290"/>
            <a:ext cx="1551020" cy="902142"/>
          </a:xfrm>
          <a:prstGeom prst="swooshArrow">
            <a:avLst>
              <a:gd name="adj1" fmla="val 18987"/>
              <a:gd name="adj2" fmla="val 25268"/>
            </a:avLst>
          </a:prstGeom>
          <a:solidFill>
            <a:srgbClr val="006A7E">
              <a:alpha val="74000"/>
            </a:srgb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4" name="Rectangle: Rounded Corners 13">
            <a:extLst>
              <a:ext uri="{FF2B5EF4-FFF2-40B4-BE49-F238E27FC236}">
                <a16:creationId xmlns:a16="http://schemas.microsoft.com/office/drawing/2014/main" id="{90386ABE-660B-46AB-873E-FCA10BE84C84}"/>
              </a:ext>
            </a:extLst>
          </p:cNvPr>
          <p:cNvSpPr/>
          <p:nvPr/>
        </p:nvSpPr>
        <p:spPr>
          <a:xfrm>
            <a:off x="538280" y="4210175"/>
            <a:ext cx="3358824" cy="2271560"/>
          </a:xfrm>
          <a:prstGeom prst="roundRect">
            <a:avLst/>
          </a:prstGeom>
          <a:solidFill>
            <a:srgbClr val="006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Framing</a:t>
            </a:r>
          </a:p>
          <a:p>
            <a:pPr algn="ct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Concepts, principles &amp; scope </a:t>
            </a:r>
          </a:p>
          <a:p>
            <a:pPr algn="ct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Narrative reporting</a:t>
            </a:r>
          </a:p>
          <a:p>
            <a:pPr algn="ctr"/>
            <a:r>
              <a:rPr lang="en-US" sz="16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Financial stateme</a:t>
            </a: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nts presentation</a:t>
            </a:r>
          </a:p>
          <a:p>
            <a:pPr algn="ctr"/>
            <a:r>
              <a:rPr lang="en-US" sz="16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Reporting entity</a:t>
            </a:r>
          </a:p>
        </p:txBody>
      </p:sp>
      <p:sp>
        <p:nvSpPr>
          <p:cNvPr id="3" name="Arrow: Chevron 2">
            <a:extLst>
              <a:ext uri="{FF2B5EF4-FFF2-40B4-BE49-F238E27FC236}">
                <a16:creationId xmlns:a16="http://schemas.microsoft.com/office/drawing/2014/main" id="{C09B3EEF-45CB-40A6-A2F1-5CF312DFBA81}"/>
              </a:ext>
            </a:extLst>
          </p:cNvPr>
          <p:cNvSpPr/>
          <p:nvPr/>
        </p:nvSpPr>
        <p:spPr>
          <a:xfrm>
            <a:off x="5123124" y="5285615"/>
            <a:ext cx="5570310" cy="1196120"/>
          </a:xfrm>
          <a:prstGeom prst="chevron">
            <a:avLst/>
          </a:prstGeom>
          <a:solidFill>
            <a:srgbClr val="901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View and respond from website</a:t>
            </a:r>
          </a:p>
          <a:p>
            <a:pPr algn="ctr"/>
            <a:r>
              <a:rPr lang="en-US" dirty="0"/>
              <a:t>Videos &amp; Webinars</a:t>
            </a:r>
          </a:p>
          <a:p>
            <a:pPr algn="ctr"/>
            <a:r>
              <a:rPr lang="en-US" dirty="0"/>
              <a:t>Virtual and physical regional roundtables</a:t>
            </a:r>
          </a:p>
        </p:txBody>
      </p:sp>
    </p:spTree>
    <p:extLst>
      <p:ext uri="{BB962C8B-B14F-4D97-AF65-F5344CB8AC3E}">
        <p14:creationId xmlns:p14="http://schemas.microsoft.com/office/powerpoint/2010/main" val="98301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C5B6493-2983-4A53-9A06-AB72707A3BD6}"/>
              </a:ext>
            </a:extLst>
          </p:cNvPr>
          <p:cNvGraphicFramePr>
            <a:graphicFrameLocks noGrp="1"/>
          </p:cNvGraphicFramePr>
          <p:nvPr>
            <p:ph sz="half" idx="2"/>
          </p:nvPr>
        </p:nvGraphicFramePr>
        <p:xfrm>
          <a:off x="737839" y="1916951"/>
          <a:ext cx="3209925" cy="3606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7">
            <a:extLst>
              <a:ext uri="{FF2B5EF4-FFF2-40B4-BE49-F238E27FC236}">
                <a16:creationId xmlns:a16="http://schemas.microsoft.com/office/drawing/2014/main" id="{305D431F-062C-4C71-BA36-6780044281C9}"/>
              </a:ext>
            </a:extLst>
          </p:cNvPr>
          <p:cNvSpPr>
            <a:spLocks noGrp="1"/>
          </p:cNvSpPr>
          <p:nvPr>
            <p:ph type="title"/>
          </p:nvPr>
        </p:nvSpPr>
        <p:spPr/>
        <p:txBody>
          <a:bodyPr/>
          <a:lstStyle/>
          <a:p>
            <a:r>
              <a:rPr lang="en-US" dirty="0"/>
              <a:t>A route to harmonization?</a:t>
            </a:r>
          </a:p>
        </p:txBody>
      </p:sp>
      <p:sp>
        <p:nvSpPr>
          <p:cNvPr id="5" name="TextBox 4">
            <a:extLst>
              <a:ext uri="{FF2B5EF4-FFF2-40B4-BE49-F238E27FC236}">
                <a16:creationId xmlns:a16="http://schemas.microsoft.com/office/drawing/2014/main" id="{1611E2FA-A361-4755-B7B3-0617CC9DDA74}"/>
              </a:ext>
            </a:extLst>
          </p:cNvPr>
          <p:cNvSpPr txBox="1"/>
          <p:nvPr/>
        </p:nvSpPr>
        <p:spPr>
          <a:xfrm>
            <a:off x="1887292" y="1404145"/>
            <a:ext cx="8417415" cy="523220"/>
          </a:xfrm>
          <a:prstGeom prst="rect">
            <a:avLst/>
          </a:prstGeom>
          <a:noFill/>
        </p:spPr>
        <p:txBody>
          <a:bodyPr wrap="square" rtlCol="0">
            <a:spAutoFit/>
          </a:bodyPr>
          <a:lstStyle/>
          <a:p>
            <a:pPr algn="ctr"/>
            <a:r>
              <a:rPr lang="en-US" sz="2800" i="1" dirty="0"/>
              <a:t>General purpose financial statements</a:t>
            </a:r>
          </a:p>
        </p:txBody>
      </p:sp>
      <p:sp>
        <p:nvSpPr>
          <p:cNvPr id="7" name="Plus Sign 6">
            <a:extLst>
              <a:ext uri="{FF2B5EF4-FFF2-40B4-BE49-F238E27FC236}">
                <a16:creationId xmlns:a16="http://schemas.microsoft.com/office/drawing/2014/main" id="{F0EF30BC-C779-412B-9673-6099CBDB4A4D}"/>
              </a:ext>
            </a:extLst>
          </p:cNvPr>
          <p:cNvSpPr/>
          <p:nvPr/>
        </p:nvSpPr>
        <p:spPr>
          <a:xfrm>
            <a:off x="3721676" y="2675749"/>
            <a:ext cx="914400" cy="914400"/>
          </a:xfrm>
          <a:prstGeom prst="mathPlus">
            <a:avLst/>
          </a:prstGeom>
          <a:solidFill>
            <a:srgbClr val="003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lowchart: Multidocument 2">
            <a:extLst>
              <a:ext uri="{FF2B5EF4-FFF2-40B4-BE49-F238E27FC236}">
                <a16:creationId xmlns:a16="http://schemas.microsoft.com/office/drawing/2014/main" id="{0398F68B-AFAB-4C26-8239-F9AAE2D12AB0}"/>
              </a:ext>
            </a:extLst>
          </p:cNvPr>
          <p:cNvSpPr/>
          <p:nvPr/>
        </p:nvSpPr>
        <p:spPr>
          <a:xfrm>
            <a:off x="4782289" y="2113062"/>
            <a:ext cx="7020346" cy="2576512"/>
          </a:xfrm>
          <a:prstGeom prst="flowChartMultidocument">
            <a:avLst/>
          </a:prstGeom>
          <a:noFill/>
          <a:ln>
            <a:solidFill>
              <a:srgbClr val="0061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2426DA6-4BFF-4FDF-A24F-0627CB2BD767}"/>
              </a:ext>
            </a:extLst>
          </p:cNvPr>
          <p:cNvSpPr txBox="1"/>
          <p:nvPr/>
        </p:nvSpPr>
        <p:spPr>
          <a:xfrm>
            <a:off x="4782288" y="2568374"/>
            <a:ext cx="6035175" cy="1815882"/>
          </a:xfrm>
          <a:prstGeom prst="rect">
            <a:avLst/>
          </a:prstGeom>
          <a:noFill/>
        </p:spPr>
        <p:txBody>
          <a:bodyPr wrap="square" rtlCol="0">
            <a:spAutoFit/>
          </a:bodyPr>
          <a:lstStyle/>
          <a:p>
            <a:pPr marL="457200" indent="-457200" algn="ctr">
              <a:buFont typeface="Wingdings" panose="05000000000000000000" pitchFamily="2" charset="2"/>
              <a:buChar char="Ø"/>
            </a:pPr>
            <a:r>
              <a:rPr lang="en-US" sz="2800" i="1" dirty="0"/>
              <a:t>Optional</a:t>
            </a:r>
          </a:p>
          <a:p>
            <a:pPr marL="457200" indent="-457200" algn="ctr">
              <a:buFont typeface="Wingdings" panose="05000000000000000000" pitchFamily="2" charset="2"/>
              <a:buChar char="Ø"/>
            </a:pPr>
            <a:r>
              <a:rPr lang="en-US" sz="2800" i="1" dirty="0"/>
              <a:t>Supplementary</a:t>
            </a:r>
          </a:p>
          <a:p>
            <a:pPr algn="ctr"/>
            <a:r>
              <a:rPr lang="en-US" sz="2800" i="1" dirty="0"/>
              <a:t>Donor / Project statement(s) in standard format</a:t>
            </a:r>
          </a:p>
        </p:txBody>
      </p:sp>
      <p:sp>
        <p:nvSpPr>
          <p:cNvPr id="4" name="Rectangle: Rounded Corners 3">
            <a:extLst>
              <a:ext uri="{FF2B5EF4-FFF2-40B4-BE49-F238E27FC236}">
                <a16:creationId xmlns:a16="http://schemas.microsoft.com/office/drawing/2014/main" id="{819A07EF-2878-4019-89F1-08AB957D0317}"/>
              </a:ext>
            </a:extLst>
          </p:cNvPr>
          <p:cNvSpPr/>
          <p:nvPr/>
        </p:nvSpPr>
        <p:spPr>
          <a:xfrm>
            <a:off x="4782289" y="4839568"/>
            <a:ext cx="7020346" cy="1870973"/>
          </a:xfrm>
          <a:prstGeom prst="roundRect">
            <a:avLst/>
          </a:prstGeom>
          <a:solidFill>
            <a:srgbClr val="901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Donors can choose to:</a:t>
            </a:r>
          </a:p>
          <a:p>
            <a:pPr marL="342900" indent="-342900" algn="ctr">
              <a:buAutoNum type="arabicParenR"/>
            </a:pPr>
            <a:r>
              <a:rPr lang="en-US" sz="2400" dirty="0"/>
              <a:t>Rely on statement in GPFS for financial assurance</a:t>
            </a:r>
          </a:p>
          <a:p>
            <a:pPr marL="342900" indent="-342900" algn="ctr">
              <a:buAutoNum type="arabicParenR"/>
            </a:pPr>
            <a:r>
              <a:rPr lang="en-US" sz="2400" dirty="0"/>
              <a:t>Require separate audits but align format to INPAG</a:t>
            </a:r>
          </a:p>
          <a:p>
            <a:pPr marL="342900" indent="-342900" algn="ctr">
              <a:buAutoNum type="arabicParenR"/>
            </a:pPr>
            <a:r>
              <a:rPr lang="en-US" sz="2400" dirty="0"/>
              <a:t>Maintain current practice</a:t>
            </a:r>
          </a:p>
        </p:txBody>
      </p:sp>
    </p:spTree>
    <p:extLst>
      <p:ext uri="{BB962C8B-B14F-4D97-AF65-F5344CB8AC3E}">
        <p14:creationId xmlns:p14="http://schemas.microsoft.com/office/powerpoint/2010/main" val="3969639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E672B-1D15-49BF-BEF6-CA46B4834626}"/>
              </a:ext>
            </a:extLst>
          </p:cNvPr>
          <p:cNvSpPr>
            <a:spLocks noGrp="1"/>
          </p:cNvSpPr>
          <p:nvPr>
            <p:ph type="title"/>
          </p:nvPr>
        </p:nvSpPr>
        <p:spPr/>
        <p:txBody>
          <a:bodyPr/>
          <a:lstStyle/>
          <a:p>
            <a:r>
              <a:rPr lang="en-US" dirty="0"/>
              <a:t>Supplementary Statement </a:t>
            </a:r>
            <a:br>
              <a:rPr lang="en-US" dirty="0"/>
            </a:br>
            <a:r>
              <a:rPr lang="en-US" dirty="0"/>
              <a:t>Working Group</a:t>
            </a:r>
          </a:p>
        </p:txBody>
      </p:sp>
      <p:sp>
        <p:nvSpPr>
          <p:cNvPr id="4" name="Slide Number Placeholder 3">
            <a:extLst>
              <a:ext uri="{FF2B5EF4-FFF2-40B4-BE49-F238E27FC236}">
                <a16:creationId xmlns:a16="http://schemas.microsoft.com/office/drawing/2014/main" id="{FCBBB4D0-2B32-4FDD-8A90-E1F49F43E126}"/>
              </a:ext>
            </a:extLst>
          </p:cNvPr>
          <p:cNvSpPr>
            <a:spLocks noGrp="1"/>
          </p:cNvSpPr>
          <p:nvPr>
            <p:ph type="sldNum" sz="quarter" idx="12"/>
          </p:nvPr>
        </p:nvSpPr>
        <p:spPr/>
        <p:txBody>
          <a:bodyPr/>
          <a:lstStyle/>
          <a:p>
            <a:fld id="{AD31D61A-E485-4E2E-9D9C-0E840CC85539}" type="slidenum">
              <a:rPr lang="en-GB" smtClean="0"/>
              <a:pPr/>
              <a:t>6</a:t>
            </a:fld>
            <a:endParaRPr lang="en-GB" dirty="0"/>
          </a:p>
        </p:txBody>
      </p:sp>
      <p:graphicFrame>
        <p:nvGraphicFramePr>
          <p:cNvPr id="7" name="Content Placeholder 6">
            <a:extLst>
              <a:ext uri="{FF2B5EF4-FFF2-40B4-BE49-F238E27FC236}">
                <a16:creationId xmlns:a16="http://schemas.microsoft.com/office/drawing/2014/main" id="{99A0EC8D-2930-4259-8035-D74FD4B208BE}"/>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5411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E672B-1D15-49BF-BEF6-CA46B4834626}"/>
              </a:ext>
            </a:extLst>
          </p:cNvPr>
          <p:cNvSpPr>
            <a:spLocks noGrp="1"/>
          </p:cNvSpPr>
          <p:nvPr>
            <p:ph type="title"/>
          </p:nvPr>
        </p:nvSpPr>
        <p:spPr/>
        <p:txBody>
          <a:bodyPr/>
          <a:lstStyle/>
          <a:p>
            <a:r>
              <a:rPr lang="en-US" dirty="0"/>
              <a:t>Events during ED1 consultation</a:t>
            </a:r>
          </a:p>
        </p:txBody>
      </p:sp>
      <p:sp>
        <p:nvSpPr>
          <p:cNvPr id="3" name="Content Placeholder 2">
            <a:extLst>
              <a:ext uri="{FF2B5EF4-FFF2-40B4-BE49-F238E27FC236}">
                <a16:creationId xmlns:a16="http://schemas.microsoft.com/office/drawing/2014/main" id="{37EBA78B-1C7F-48D6-BE16-9A28182F52B8}"/>
              </a:ext>
            </a:extLst>
          </p:cNvPr>
          <p:cNvSpPr>
            <a:spLocks noGrp="1"/>
          </p:cNvSpPr>
          <p:nvPr>
            <p:ph idx="1"/>
          </p:nvPr>
        </p:nvSpPr>
        <p:spPr>
          <a:xfrm>
            <a:off x="838200" y="1825625"/>
            <a:ext cx="10953750" cy="4351338"/>
          </a:xfrm>
          <a:solidFill>
            <a:schemeClr val="accent4">
              <a:lumMod val="20000"/>
              <a:lumOff val="80000"/>
            </a:schemeClr>
          </a:solidFill>
        </p:spPr>
        <p:txBody>
          <a:bodyPr>
            <a:normAutofit/>
          </a:bodyPr>
          <a:lstStyle/>
          <a:p>
            <a:r>
              <a:rPr lang="en-US" dirty="0">
                <a:latin typeface="Work Sans" pitchFamily="2" charset="0"/>
              </a:rPr>
              <a:t>21 Nov –launch campaign, ED live on website</a:t>
            </a:r>
          </a:p>
          <a:p>
            <a:r>
              <a:rPr lang="en-US" dirty="0">
                <a:latin typeface="Work Sans" pitchFamily="2" charset="0"/>
              </a:rPr>
              <a:t>4 x 20 minute videos: financial statement presentation, narrative reporting, reporting entity, pervasive principles in 4 languages</a:t>
            </a:r>
          </a:p>
          <a:p>
            <a:r>
              <a:rPr lang="en-US" dirty="0">
                <a:latin typeface="Work Sans" pitchFamily="2" charset="0"/>
              </a:rPr>
              <a:t>4 webinars – each in two time zones (French and Spanish supported). Play video and take Q&amp;A. 16,17,18 &amp; 19 January.</a:t>
            </a:r>
          </a:p>
          <a:p>
            <a:r>
              <a:rPr lang="en-US" dirty="0">
                <a:latin typeface="Work Sans" pitchFamily="2" charset="0"/>
              </a:rPr>
              <a:t>Regional physical roundtables – 23 Jan to 5 Feb </a:t>
            </a:r>
          </a:p>
          <a:p>
            <a:r>
              <a:rPr lang="en-US" dirty="0">
                <a:latin typeface="Work Sans" pitchFamily="2" charset="0"/>
              </a:rPr>
              <a:t>Virtual roundtables – last week of Feb</a:t>
            </a:r>
          </a:p>
          <a:p>
            <a:r>
              <a:rPr lang="en-US" dirty="0">
                <a:latin typeface="Work Sans" pitchFamily="2" charset="0"/>
              </a:rPr>
              <a:t>ED1 closes 22 March 2023.</a:t>
            </a:r>
          </a:p>
          <a:p>
            <a:pPr marL="0" indent="0">
              <a:buNone/>
            </a:pPr>
            <a:endParaRPr lang="en-US" dirty="0">
              <a:latin typeface="Work Sans" pitchFamily="2" charset="0"/>
            </a:endParaRPr>
          </a:p>
        </p:txBody>
      </p:sp>
      <p:sp>
        <p:nvSpPr>
          <p:cNvPr id="4" name="Slide Number Placeholder 3">
            <a:extLst>
              <a:ext uri="{FF2B5EF4-FFF2-40B4-BE49-F238E27FC236}">
                <a16:creationId xmlns:a16="http://schemas.microsoft.com/office/drawing/2014/main" id="{FCBBB4D0-2B32-4FDD-8A90-E1F49F43E126}"/>
              </a:ext>
            </a:extLst>
          </p:cNvPr>
          <p:cNvSpPr>
            <a:spLocks noGrp="1"/>
          </p:cNvSpPr>
          <p:nvPr>
            <p:ph type="sldNum" sz="quarter" idx="12"/>
          </p:nvPr>
        </p:nvSpPr>
        <p:spPr/>
        <p:txBody>
          <a:bodyPr/>
          <a:lstStyle/>
          <a:p>
            <a:fld id="{AD31D61A-E485-4E2E-9D9C-0E840CC85539}" type="slidenum">
              <a:rPr lang="en-GB" smtClean="0"/>
              <a:pPr/>
              <a:t>7</a:t>
            </a:fld>
            <a:endParaRPr lang="en-GB" dirty="0"/>
          </a:p>
        </p:txBody>
      </p:sp>
    </p:spTree>
    <p:extLst>
      <p:ext uri="{BB962C8B-B14F-4D97-AF65-F5344CB8AC3E}">
        <p14:creationId xmlns:p14="http://schemas.microsoft.com/office/powerpoint/2010/main" val="2689802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E672B-1D15-49BF-BEF6-CA46B4834626}"/>
              </a:ext>
            </a:extLst>
          </p:cNvPr>
          <p:cNvSpPr>
            <a:spLocks noGrp="1"/>
          </p:cNvSpPr>
          <p:nvPr>
            <p:ph type="title"/>
          </p:nvPr>
        </p:nvSpPr>
        <p:spPr/>
        <p:txBody>
          <a:bodyPr/>
          <a:lstStyle/>
          <a:p>
            <a:r>
              <a:rPr lang="en-US" dirty="0"/>
              <a:t>Regional Roundtables - Africa</a:t>
            </a:r>
          </a:p>
        </p:txBody>
      </p:sp>
      <p:sp>
        <p:nvSpPr>
          <p:cNvPr id="3" name="Content Placeholder 2">
            <a:extLst>
              <a:ext uri="{FF2B5EF4-FFF2-40B4-BE49-F238E27FC236}">
                <a16:creationId xmlns:a16="http://schemas.microsoft.com/office/drawing/2014/main" id="{37EBA78B-1C7F-48D6-BE16-9A28182F52B8}"/>
              </a:ext>
            </a:extLst>
          </p:cNvPr>
          <p:cNvSpPr>
            <a:spLocks noGrp="1"/>
          </p:cNvSpPr>
          <p:nvPr>
            <p:ph idx="1"/>
          </p:nvPr>
        </p:nvSpPr>
        <p:spPr>
          <a:xfrm>
            <a:off x="838200" y="1825625"/>
            <a:ext cx="10953750" cy="4351338"/>
          </a:xfrm>
          <a:solidFill>
            <a:srgbClr val="8DCFD6"/>
          </a:solidFill>
        </p:spPr>
        <p:txBody>
          <a:bodyPr>
            <a:normAutofit/>
          </a:bodyPr>
          <a:lstStyle/>
          <a:p>
            <a:r>
              <a:rPr lang="en-US" dirty="0"/>
              <a:t>Monday 23 Jan Travel to Kenya. </a:t>
            </a:r>
            <a:endParaRPr lang="en-UG" dirty="0"/>
          </a:p>
          <a:p>
            <a:r>
              <a:rPr lang="en-US" dirty="0"/>
              <a:t>Tuesday 24 Jan  Kenya meetings am &amp; travel to Addis. Wed </a:t>
            </a:r>
          </a:p>
          <a:p>
            <a:r>
              <a:rPr lang="en-US" dirty="0"/>
              <a:t>Wednesday 25 Jan. Addis meetings. Prep day. </a:t>
            </a:r>
            <a:endParaRPr lang="en-UG" dirty="0"/>
          </a:p>
          <a:p>
            <a:r>
              <a:rPr lang="en-US" dirty="0"/>
              <a:t>Thursday 26 Jan Africa meeting.  Addis. Cocktail afterwards.</a:t>
            </a:r>
            <a:endParaRPr lang="en-UG" dirty="0"/>
          </a:p>
          <a:p>
            <a:pPr marL="0" indent="0">
              <a:buNone/>
            </a:pPr>
            <a:endParaRPr lang="en-US" dirty="0">
              <a:latin typeface="Work Sans" pitchFamily="2" charset="0"/>
            </a:endParaRPr>
          </a:p>
        </p:txBody>
      </p:sp>
      <p:sp>
        <p:nvSpPr>
          <p:cNvPr id="4" name="Slide Number Placeholder 3">
            <a:extLst>
              <a:ext uri="{FF2B5EF4-FFF2-40B4-BE49-F238E27FC236}">
                <a16:creationId xmlns:a16="http://schemas.microsoft.com/office/drawing/2014/main" id="{FCBBB4D0-2B32-4FDD-8A90-E1F49F43E126}"/>
              </a:ext>
            </a:extLst>
          </p:cNvPr>
          <p:cNvSpPr>
            <a:spLocks noGrp="1"/>
          </p:cNvSpPr>
          <p:nvPr>
            <p:ph type="sldNum" sz="quarter" idx="12"/>
          </p:nvPr>
        </p:nvSpPr>
        <p:spPr/>
        <p:txBody>
          <a:bodyPr/>
          <a:lstStyle/>
          <a:p>
            <a:fld id="{AD31D61A-E485-4E2E-9D9C-0E840CC85539}" type="slidenum">
              <a:rPr lang="en-GB" smtClean="0"/>
              <a:pPr/>
              <a:t>8</a:t>
            </a:fld>
            <a:endParaRPr lang="en-GB" dirty="0"/>
          </a:p>
        </p:txBody>
      </p:sp>
    </p:spTree>
    <p:extLst>
      <p:ext uri="{BB962C8B-B14F-4D97-AF65-F5344CB8AC3E}">
        <p14:creationId xmlns:p14="http://schemas.microsoft.com/office/powerpoint/2010/main" val="565641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E672B-1D15-49BF-BEF6-CA46B4834626}"/>
              </a:ext>
            </a:extLst>
          </p:cNvPr>
          <p:cNvSpPr>
            <a:spLocks noGrp="1"/>
          </p:cNvSpPr>
          <p:nvPr>
            <p:ph type="title"/>
          </p:nvPr>
        </p:nvSpPr>
        <p:spPr/>
        <p:txBody>
          <a:bodyPr/>
          <a:lstStyle/>
          <a:p>
            <a:r>
              <a:rPr lang="en-US" dirty="0"/>
              <a:t>Regional Roundtables - Asia</a:t>
            </a:r>
          </a:p>
        </p:txBody>
      </p:sp>
      <p:sp>
        <p:nvSpPr>
          <p:cNvPr id="3" name="Content Placeholder 2">
            <a:extLst>
              <a:ext uri="{FF2B5EF4-FFF2-40B4-BE49-F238E27FC236}">
                <a16:creationId xmlns:a16="http://schemas.microsoft.com/office/drawing/2014/main" id="{37EBA78B-1C7F-48D6-BE16-9A28182F52B8}"/>
              </a:ext>
            </a:extLst>
          </p:cNvPr>
          <p:cNvSpPr>
            <a:spLocks noGrp="1"/>
          </p:cNvSpPr>
          <p:nvPr>
            <p:ph idx="1"/>
          </p:nvPr>
        </p:nvSpPr>
        <p:spPr>
          <a:xfrm>
            <a:off x="838200" y="1825625"/>
            <a:ext cx="10953750" cy="4351338"/>
          </a:xfrm>
          <a:solidFill>
            <a:srgbClr val="8DCFD6"/>
          </a:solidFill>
        </p:spPr>
        <p:txBody>
          <a:bodyPr>
            <a:normAutofit/>
          </a:bodyPr>
          <a:lstStyle/>
          <a:p>
            <a:r>
              <a:rPr lang="en-US" dirty="0"/>
              <a:t>Fri 27 Jan fly to Bangladesh</a:t>
            </a:r>
            <a:endParaRPr lang="en-UG" dirty="0"/>
          </a:p>
          <a:p>
            <a:r>
              <a:rPr lang="en-US" dirty="0"/>
              <a:t>Sat 28 Free day</a:t>
            </a:r>
            <a:endParaRPr lang="en-UG" dirty="0"/>
          </a:p>
          <a:p>
            <a:r>
              <a:rPr lang="en-US" dirty="0"/>
              <a:t>Sun 29 Jan Bangladesh meeting.  Sleep </a:t>
            </a:r>
            <a:r>
              <a:rPr lang="en-US" dirty="0" err="1"/>
              <a:t>Dhakar</a:t>
            </a:r>
            <a:endParaRPr lang="en-UG" dirty="0"/>
          </a:p>
          <a:p>
            <a:r>
              <a:rPr lang="en-US" dirty="0"/>
              <a:t>Mon 30 Jan Travel to Dubai &amp; prep</a:t>
            </a:r>
            <a:endParaRPr lang="en-UG" dirty="0"/>
          </a:p>
          <a:p>
            <a:r>
              <a:rPr lang="en-US" dirty="0"/>
              <a:t>Tue 31 Jan Asia meeting Dubai</a:t>
            </a:r>
            <a:endParaRPr lang="en-UG" dirty="0"/>
          </a:p>
          <a:p>
            <a:r>
              <a:rPr lang="en-US" dirty="0"/>
              <a:t>Wed 1 Feb Travel Home</a:t>
            </a:r>
            <a:endParaRPr lang="en-UG" dirty="0"/>
          </a:p>
          <a:p>
            <a:pPr marL="0" indent="0">
              <a:buNone/>
            </a:pPr>
            <a:endParaRPr lang="en-US" dirty="0">
              <a:latin typeface="Work Sans" pitchFamily="2" charset="0"/>
            </a:endParaRPr>
          </a:p>
        </p:txBody>
      </p:sp>
      <p:sp>
        <p:nvSpPr>
          <p:cNvPr id="4" name="Slide Number Placeholder 3">
            <a:extLst>
              <a:ext uri="{FF2B5EF4-FFF2-40B4-BE49-F238E27FC236}">
                <a16:creationId xmlns:a16="http://schemas.microsoft.com/office/drawing/2014/main" id="{FCBBB4D0-2B32-4FDD-8A90-E1F49F43E126}"/>
              </a:ext>
            </a:extLst>
          </p:cNvPr>
          <p:cNvSpPr>
            <a:spLocks noGrp="1"/>
          </p:cNvSpPr>
          <p:nvPr>
            <p:ph type="sldNum" sz="quarter" idx="12"/>
          </p:nvPr>
        </p:nvSpPr>
        <p:spPr/>
        <p:txBody>
          <a:bodyPr/>
          <a:lstStyle/>
          <a:p>
            <a:fld id="{AD31D61A-E485-4E2E-9D9C-0E840CC85539}" type="slidenum">
              <a:rPr lang="en-GB" smtClean="0"/>
              <a:pPr/>
              <a:t>9</a:t>
            </a:fld>
            <a:endParaRPr lang="en-GB" dirty="0"/>
          </a:p>
        </p:txBody>
      </p:sp>
    </p:spTree>
    <p:extLst>
      <p:ext uri="{BB962C8B-B14F-4D97-AF65-F5344CB8AC3E}">
        <p14:creationId xmlns:p14="http://schemas.microsoft.com/office/powerpoint/2010/main" val="16080875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E324CB7E008C64AB63DE8325827BE98" ma:contentTypeVersion="16" ma:contentTypeDescription="Create a new document." ma:contentTypeScope="" ma:versionID="dcc67cc48e16882ad9e87154872745fa">
  <xsd:schema xmlns:xsd="http://www.w3.org/2001/XMLSchema" xmlns:xs="http://www.w3.org/2001/XMLSchema" xmlns:p="http://schemas.microsoft.com/office/2006/metadata/properties" xmlns:ns2="b5622043-84c9-419c-8675-e1f96a728305" xmlns:ns3="f387e043-b8b7-437b-a681-ae3ddade6802" targetNamespace="http://schemas.microsoft.com/office/2006/metadata/properties" ma:root="true" ma:fieldsID="cccfd84fdcd6ce241ff45f7d9239e8cd" ns2:_="" ns3:_="">
    <xsd:import namespace="b5622043-84c9-419c-8675-e1f96a728305"/>
    <xsd:import namespace="f387e043-b8b7-437b-a681-ae3ddade6802"/>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ke0e64bf28f24d0c8d14e5a9353d52d1"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622043-84c9-419c-8675-e1f96a7283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9c418c6-0798-4377-8484-e37f7a17df5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ke0e64bf28f24d0c8d14e5a9353d52d1" ma:index="23" nillable="true" ma:taxonomy="true" ma:internalName="ke0e64bf28f24d0c8d14e5a9353d52d1" ma:taxonomyFieldName="I_x0026_ITag" ma:displayName="I&amp;ITag" ma:default="" ma:fieldId="{4e0e64bf-28f2-4d0c-8d14-e5a9353d52d1}" ma:taxonomyMulti="true" ma:sspId="f9c418c6-0798-4377-8484-e37f7a17df59" ma:termSetId="daac9e54-36e4-4936-b519-12dc69d1cb32"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387e043-b8b7-437b-a681-ae3ddade680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db289e4d-c67e-44fe-af25-55bd927f95ab}" ma:internalName="TaxCatchAll" ma:showField="CatchAllData" ma:web="f387e043-b8b7-437b-a681-ae3ddade68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5622043-84c9-419c-8675-e1f96a728305">
      <Terms xmlns="http://schemas.microsoft.com/office/infopath/2007/PartnerControls"/>
    </lcf76f155ced4ddcb4097134ff3c332f>
    <TaxCatchAll xmlns="f387e043-b8b7-437b-a681-ae3ddade6802" xsi:nil="true"/>
    <ke0e64bf28f24d0c8d14e5a9353d52d1 xmlns="b5622043-84c9-419c-8675-e1f96a728305">
      <Terms xmlns="http://schemas.microsoft.com/office/infopath/2007/PartnerControls"/>
    </ke0e64bf28f24d0c8d14e5a9353d52d1>
  </documentManagement>
</p:properties>
</file>

<file path=customXml/itemProps1.xml><?xml version="1.0" encoding="utf-8"?>
<ds:datastoreItem xmlns:ds="http://schemas.openxmlformats.org/officeDocument/2006/customXml" ds:itemID="{86CFA511-116E-4E53-B89E-13E634C0CA2C}">
  <ds:schemaRefs>
    <ds:schemaRef ds:uri="http://schemas.microsoft.com/sharepoint/v3/contenttype/forms"/>
  </ds:schemaRefs>
</ds:datastoreItem>
</file>

<file path=customXml/itemProps2.xml><?xml version="1.0" encoding="utf-8"?>
<ds:datastoreItem xmlns:ds="http://schemas.openxmlformats.org/officeDocument/2006/customXml" ds:itemID="{607BDFB8-BC86-48DD-90B8-ADEBAA24F1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622043-84c9-419c-8675-e1f96a728305"/>
    <ds:schemaRef ds:uri="f387e043-b8b7-437b-a681-ae3ddade68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CBCBE8A-BCE2-4D39-A747-48E0F50EE851}">
  <ds:schemaRefs>
    <ds:schemaRef ds:uri="http://schemas.microsoft.com/office/2006/documentManagement/types"/>
    <ds:schemaRef ds:uri="http://purl.org/dc/elements/1.1/"/>
    <ds:schemaRef ds:uri="76715f5e-2ec7-4d5a-aadf-1f5223e2980a"/>
    <ds:schemaRef ds:uri="http://purl.org/dc/terms/"/>
    <ds:schemaRef ds:uri="http://purl.org/dc/dcmitype/"/>
    <ds:schemaRef ds:uri="http://schemas.openxmlformats.org/package/2006/metadata/core-properties"/>
    <ds:schemaRef ds:uri="http://schemas.microsoft.com/office/infopath/2007/PartnerControls"/>
    <ds:schemaRef ds:uri="http://schemas.microsoft.com/office/2006/metadata/properties"/>
    <ds:schemaRef ds:uri="3b6d9054-f428-4e95-817e-0b2e5c2cde6e"/>
    <ds:schemaRef ds:uri="http://www.w3.org/XML/1998/namespace"/>
    <ds:schemaRef ds:uri="b5622043-84c9-419c-8675-e1f96a728305"/>
    <ds:schemaRef ds:uri="f387e043-b8b7-437b-a681-ae3ddade6802"/>
  </ds:schemaRefs>
</ds:datastoreItem>
</file>

<file path=docProps/app.xml><?xml version="1.0" encoding="utf-8"?>
<Properties xmlns="http://schemas.openxmlformats.org/officeDocument/2006/extended-properties" xmlns:vt="http://schemas.openxmlformats.org/officeDocument/2006/docPropsVTypes">
  <TotalTime>2032</TotalTime>
  <Words>1212</Words>
  <Application>Microsoft Office PowerPoint</Application>
  <PresentationFormat>Widescreen</PresentationFormat>
  <Paragraphs>170</Paragraphs>
  <Slides>16</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Work Sans Regular Roman</vt:lpstr>
      <vt:lpstr>Wingdings</vt:lpstr>
      <vt:lpstr>Open Sans Light</vt:lpstr>
      <vt:lpstr>Work Sans SemiBold Italic</vt:lpstr>
      <vt:lpstr>Calibri</vt:lpstr>
      <vt:lpstr>Work Sans</vt:lpstr>
      <vt:lpstr>Arial</vt:lpstr>
      <vt:lpstr>Open Sans</vt:lpstr>
      <vt:lpstr>Office Theme</vt:lpstr>
      <vt:lpstr>Country Champions Meeting – Sep 2022</vt:lpstr>
      <vt:lpstr>Project update</vt:lpstr>
      <vt:lpstr>Technical update</vt:lpstr>
      <vt:lpstr>PowerPoint Presentation</vt:lpstr>
      <vt:lpstr>A route to harmonization?</vt:lpstr>
      <vt:lpstr>Supplementary Statement  Working Group</vt:lpstr>
      <vt:lpstr>Events during ED1 consultation</vt:lpstr>
      <vt:lpstr>Regional Roundtables - Africa</vt:lpstr>
      <vt:lpstr>Regional Roundtables - Asia</vt:lpstr>
      <vt:lpstr>Regional Roundtables - LATAM</vt:lpstr>
      <vt:lpstr>Engagement update</vt:lpstr>
      <vt:lpstr>PowerPoint Presentation</vt:lpstr>
      <vt:lpstr>PowerPoint Presentation</vt:lpstr>
      <vt:lpstr>National working groups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IFR4NPO Project</dc:title>
  <dc:creator>Sam Musoke</dc:creator>
  <cp:lastModifiedBy>Samantha Musoke</cp:lastModifiedBy>
  <cp:revision>385</cp:revision>
  <cp:lastPrinted>2020-03-27T20:13:37Z</cp:lastPrinted>
  <dcterms:created xsi:type="dcterms:W3CDTF">2020-03-27T13:35:04Z</dcterms:created>
  <dcterms:modified xsi:type="dcterms:W3CDTF">2022-09-21T17:27:11Z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0x0101004E324CB7E008C64AB63DE8325827BE98</vt:lpwstr>
  </property>
  <property fmtid="{D5CDD505-2E9C-101B-9397-08002B2CF9AE}" pid="3" name="Order">
    <vt:r8>1500</vt:r8>
  </property>
  <property fmtid="{D5CDD505-2E9C-101B-9397-08002B2CF9AE}" pid="4" name="MediaServiceImageTags">
    <vt:lpwstr/>
  </property>
  <property fmtid="{D5CDD505-2E9C-101B-9397-08002B2CF9AE}" pid="5" name="I&amp;ITag">
    <vt:lpwstr/>
  </property>
</Properties>
</file>